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6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5" r:id="rId14"/>
    <p:sldId id="259" r:id="rId15"/>
    <p:sldId id="276" r:id="rId16"/>
    <p:sldId id="277" r:id="rId17"/>
    <p:sldId id="278" r:id="rId18"/>
    <p:sldId id="258" r:id="rId19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81BD"/>
    <a:srgbClr val="F79646"/>
    <a:srgbClr val="9BBB59"/>
    <a:srgbClr val="BD9B53"/>
    <a:srgbClr val="C050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41" autoAdjust="0"/>
  </p:normalViewPr>
  <p:slideViewPr>
    <p:cSldViewPr>
      <p:cViewPr>
        <p:scale>
          <a:sx n="75" d="100"/>
          <a:sy n="75" d="100"/>
        </p:scale>
        <p:origin x="-2412" y="-11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114DFD-5B22-4354-8702-87BEEB0E4423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hr-HR"/>
        </a:p>
      </dgm:t>
    </dgm:pt>
    <dgm:pt modelId="{9668270A-7D9B-4233-B19E-2916C200EA54}">
      <dgm:prSet phldrT="[Tekst]"/>
      <dgm:spPr/>
      <dgm:t>
        <a:bodyPr/>
        <a:lstStyle/>
        <a:p>
          <a:r>
            <a:rPr lang="hr-HR" dirty="0" smtClean="0"/>
            <a:t>Neobnovljivi</a:t>
          </a:r>
          <a:endParaRPr lang="hr-HR" dirty="0"/>
        </a:p>
      </dgm:t>
    </dgm:pt>
    <dgm:pt modelId="{556532C5-3AFB-4824-AA33-004273AA40F4}" type="parTrans" cxnId="{7ACC9CA9-BA00-40CA-9809-CEDE619D552A}">
      <dgm:prSet/>
      <dgm:spPr/>
      <dgm:t>
        <a:bodyPr/>
        <a:lstStyle/>
        <a:p>
          <a:endParaRPr lang="hr-HR"/>
        </a:p>
      </dgm:t>
    </dgm:pt>
    <dgm:pt modelId="{4B7D16D4-384F-42F3-BBD2-62643E5B01CA}" type="sibTrans" cxnId="{7ACC9CA9-BA00-40CA-9809-CEDE619D552A}">
      <dgm:prSet/>
      <dgm:spPr/>
      <dgm:t>
        <a:bodyPr/>
        <a:lstStyle/>
        <a:p>
          <a:endParaRPr lang="hr-HR"/>
        </a:p>
      </dgm:t>
    </dgm:pt>
    <dgm:pt modelId="{41E45F39-75D2-454E-9E40-5C46877BC26C}">
      <dgm:prSet phldrT="[Tekst]"/>
      <dgm:spPr/>
      <dgm:t>
        <a:bodyPr/>
        <a:lstStyle/>
        <a:p>
          <a:r>
            <a:rPr lang="hr-HR" dirty="0" smtClean="0"/>
            <a:t>Nafta</a:t>
          </a:r>
          <a:endParaRPr lang="hr-HR" dirty="0"/>
        </a:p>
      </dgm:t>
    </dgm:pt>
    <dgm:pt modelId="{9CDEC310-6A8E-409F-8A3D-FB9FAE595FAB}" type="parTrans" cxnId="{B8768A5E-1FE5-42B4-8E2E-F1236A104FD9}">
      <dgm:prSet/>
      <dgm:spPr/>
      <dgm:t>
        <a:bodyPr/>
        <a:lstStyle/>
        <a:p>
          <a:endParaRPr lang="hr-HR"/>
        </a:p>
      </dgm:t>
    </dgm:pt>
    <dgm:pt modelId="{BE8FDE36-B90C-4749-AD78-3123ECA0CF5A}" type="sibTrans" cxnId="{B8768A5E-1FE5-42B4-8E2E-F1236A104FD9}">
      <dgm:prSet/>
      <dgm:spPr/>
      <dgm:t>
        <a:bodyPr/>
        <a:lstStyle/>
        <a:p>
          <a:endParaRPr lang="hr-HR"/>
        </a:p>
      </dgm:t>
    </dgm:pt>
    <dgm:pt modelId="{04646426-2B58-40DB-B746-BCA045C863D3}">
      <dgm:prSet phldrT="[Tekst]"/>
      <dgm:spPr/>
      <dgm:t>
        <a:bodyPr/>
        <a:lstStyle/>
        <a:p>
          <a:r>
            <a:rPr lang="hr-HR" dirty="0" smtClean="0"/>
            <a:t>Ugljen</a:t>
          </a:r>
          <a:endParaRPr lang="hr-HR" dirty="0"/>
        </a:p>
      </dgm:t>
    </dgm:pt>
    <dgm:pt modelId="{E3AE26C5-D7FC-4891-B9E8-658BBC028122}" type="parTrans" cxnId="{75799F58-2E05-499F-8C17-5884BF8C970F}">
      <dgm:prSet/>
      <dgm:spPr/>
      <dgm:t>
        <a:bodyPr/>
        <a:lstStyle/>
        <a:p>
          <a:endParaRPr lang="hr-HR"/>
        </a:p>
      </dgm:t>
    </dgm:pt>
    <dgm:pt modelId="{FB5CB6DA-4099-4D39-9971-48ACFE65A302}" type="sibTrans" cxnId="{75799F58-2E05-499F-8C17-5884BF8C970F}">
      <dgm:prSet/>
      <dgm:spPr/>
      <dgm:t>
        <a:bodyPr/>
        <a:lstStyle/>
        <a:p>
          <a:endParaRPr lang="hr-HR"/>
        </a:p>
      </dgm:t>
    </dgm:pt>
    <dgm:pt modelId="{C2A08217-CB15-4779-B1AC-8DC6C47B4A16}">
      <dgm:prSet phldrT="[Tekst]"/>
      <dgm:spPr/>
      <dgm:t>
        <a:bodyPr/>
        <a:lstStyle/>
        <a:p>
          <a:r>
            <a:rPr lang="hr-HR" dirty="0" smtClean="0"/>
            <a:t>Obnovljivi</a:t>
          </a:r>
          <a:endParaRPr lang="hr-HR" dirty="0"/>
        </a:p>
      </dgm:t>
    </dgm:pt>
    <dgm:pt modelId="{FBBD2B90-C5A1-4129-AA00-7EA9416F4FE7}" type="parTrans" cxnId="{04AD9D9C-098C-44F9-BD07-874B27390CE0}">
      <dgm:prSet/>
      <dgm:spPr/>
      <dgm:t>
        <a:bodyPr/>
        <a:lstStyle/>
        <a:p>
          <a:endParaRPr lang="hr-HR"/>
        </a:p>
      </dgm:t>
    </dgm:pt>
    <dgm:pt modelId="{708163BC-16B0-45D8-96FA-253A2D29E2CA}" type="sibTrans" cxnId="{04AD9D9C-098C-44F9-BD07-874B27390CE0}">
      <dgm:prSet/>
      <dgm:spPr/>
      <dgm:t>
        <a:bodyPr/>
        <a:lstStyle/>
        <a:p>
          <a:endParaRPr lang="hr-HR"/>
        </a:p>
      </dgm:t>
    </dgm:pt>
    <dgm:pt modelId="{1FAD284C-C008-4375-895C-2798A97D2BC2}">
      <dgm:prSet phldrT="[Tekst]"/>
      <dgm:spPr/>
      <dgm:t>
        <a:bodyPr/>
        <a:lstStyle/>
        <a:p>
          <a:pPr algn="l"/>
          <a:r>
            <a:rPr lang="hr-HR" dirty="0" smtClean="0"/>
            <a:t>Snaga tekuće vode</a:t>
          </a:r>
          <a:endParaRPr lang="hr-HR" dirty="0"/>
        </a:p>
      </dgm:t>
    </dgm:pt>
    <dgm:pt modelId="{41E25C83-D961-4245-AE2B-63F983A34737}" type="parTrans" cxnId="{6F9EBD64-30C0-4843-90AB-BC0047B59BF3}">
      <dgm:prSet/>
      <dgm:spPr/>
      <dgm:t>
        <a:bodyPr/>
        <a:lstStyle/>
        <a:p>
          <a:endParaRPr lang="hr-HR"/>
        </a:p>
      </dgm:t>
    </dgm:pt>
    <dgm:pt modelId="{F8A97313-8A13-410E-BEE6-A70A4B50301D}" type="sibTrans" cxnId="{6F9EBD64-30C0-4843-90AB-BC0047B59BF3}">
      <dgm:prSet/>
      <dgm:spPr/>
      <dgm:t>
        <a:bodyPr/>
        <a:lstStyle/>
        <a:p>
          <a:endParaRPr lang="hr-HR"/>
        </a:p>
      </dgm:t>
    </dgm:pt>
    <dgm:pt modelId="{656CB8EA-31A7-45A3-A6FE-E61F90DF938F}">
      <dgm:prSet phldrT="[Tekst]"/>
      <dgm:spPr/>
      <dgm:t>
        <a:bodyPr/>
        <a:lstStyle/>
        <a:p>
          <a:pPr algn="l"/>
          <a:r>
            <a:rPr lang="hr-HR" dirty="0" smtClean="0"/>
            <a:t>Sunčeva energija</a:t>
          </a:r>
          <a:endParaRPr lang="hr-HR" dirty="0"/>
        </a:p>
      </dgm:t>
    </dgm:pt>
    <dgm:pt modelId="{96D843AE-1FD8-422A-AD50-254BC0778654}" type="parTrans" cxnId="{E6C4E795-0862-43F2-9478-BB8B6B88F6F9}">
      <dgm:prSet/>
      <dgm:spPr/>
      <dgm:t>
        <a:bodyPr/>
        <a:lstStyle/>
        <a:p>
          <a:endParaRPr lang="hr-HR"/>
        </a:p>
      </dgm:t>
    </dgm:pt>
    <dgm:pt modelId="{60B7AC0A-AC65-4DE0-8876-810490083BD0}" type="sibTrans" cxnId="{E6C4E795-0862-43F2-9478-BB8B6B88F6F9}">
      <dgm:prSet/>
      <dgm:spPr/>
      <dgm:t>
        <a:bodyPr/>
        <a:lstStyle/>
        <a:p>
          <a:endParaRPr lang="hr-HR"/>
        </a:p>
      </dgm:t>
    </dgm:pt>
    <dgm:pt modelId="{83115207-74D0-40F7-AD8E-D7207DB2C093}">
      <dgm:prSet/>
      <dgm:spPr/>
      <dgm:t>
        <a:bodyPr/>
        <a:lstStyle/>
        <a:p>
          <a:r>
            <a:rPr lang="hr-HR" dirty="0" smtClean="0"/>
            <a:t>Prirodni plin</a:t>
          </a:r>
          <a:endParaRPr lang="hr-HR" dirty="0"/>
        </a:p>
      </dgm:t>
    </dgm:pt>
    <dgm:pt modelId="{E1EA2C8E-CA0D-4B1A-9360-7AD950A6BD7E}" type="parTrans" cxnId="{34CB30A5-DA22-4AE1-A346-6BB3BA3E4FD3}">
      <dgm:prSet/>
      <dgm:spPr/>
      <dgm:t>
        <a:bodyPr/>
        <a:lstStyle/>
        <a:p>
          <a:endParaRPr lang="hr-HR"/>
        </a:p>
      </dgm:t>
    </dgm:pt>
    <dgm:pt modelId="{43FB78E2-EA3F-4D1E-8553-3E0FE765159C}" type="sibTrans" cxnId="{34CB30A5-DA22-4AE1-A346-6BB3BA3E4FD3}">
      <dgm:prSet/>
      <dgm:spPr/>
      <dgm:t>
        <a:bodyPr/>
        <a:lstStyle/>
        <a:p>
          <a:endParaRPr lang="hr-HR"/>
        </a:p>
      </dgm:t>
    </dgm:pt>
    <dgm:pt modelId="{2DDF1DBB-D927-4288-A006-FB610B47A748}">
      <dgm:prSet/>
      <dgm:spPr/>
      <dgm:t>
        <a:bodyPr/>
        <a:lstStyle/>
        <a:p>
          <a:pPr algn="l"/>
          <a:r>
            <a:rPr lang="hr-HR" dirty="0" smtClean="0"/>
            <a:t>Snaga topline unutrašnjosti Zemlje</a:t>
          </a:r>
          <a:endParaRPr lang="hr-HR" dirty="0"/>
        </a:p>
      </dgm:t>
    </dgm:pt>
    <dgm:pt modelId="{4040EC67-E982-4A6F-B345-CF1E4F6F55A6}" type="parTrans" cxnId="{1FAF2498-B715-4C05-888C-C45290D49B40}">
      <dgm:prSet/>
      <dgm:spPr/>
      <dgm:t>
        <a:bodyPr/>
        <a:lstStyle/>
        <a:p>
          <a:endParaRPr lang="hr-HR"/>
        </a:p>
      </dgm:t>
    </dgm:pt>
    <dgm:pt modelId="{728C44A1-4050-4328-9271-13F398FB0426}" type="sibTrans" cxnId="{1FAF2498-B715-4C05-888C-C45290D49B40}">
      <dgm:prSet/>
      <dgm:spPr/>
      <dgm:t>
        <a:bodyPr/>
        <a:lstStyle/>
        <a:p>
          <a:endParaRPr lang="hr-HR"/>
        </a:p>
      </dgm:t>
    </dgm:pt>
    <dgm:pt modelId="{4EDB9A28-B09A-428C-A29F-A1655504C87E}">
      <dgm:prSet/>
      <dgm:spPr/>
      <dgm:t>
        <a:bodyPr/>
        <a:lstStyle/>
        <a:p>
          <a:pPr algn="l"/>
          <a:r>
            <a:rPr lang="hr-HR" dirty="0" smtClean="0"/>
            <a:t>Snaga vjetra</a:t>
          </a:r>
          <a:endParaRPr lang="hr-HR" dirty="0"/>
        </a:p>
      </dgm:t>
    </dgm:pt>
    <dgm:pt modelId="{871F0B5F-C6B2-4B4E-96BD-C615C375D9E6}" type="parTrans" cxnId="{873FADC3-DB61-4936-82FD-D00A7B6E3184}">
      <dgm:prSet/>
      <dgm:spPr/>
      <dgm:t>
        <a:bodyPr/>
        <a:lstStyle/>
        <a:p>
          <a:endParaRPr lang="hr-HR"/>
        </a:p>
      </dgm:t>
    </dgm:pt>
    <dgm:pt modelId="{B22CD6D9-5EE4-4655-A804-4466FA350BE5}" type="sibTrans" cxnId="{873FADC3-DB61-4936-82FD-D00A7B6E3184}">
      <dgm:prSet/>
      <dgm:spPr/>
      <dgm:t>
        <a:bodyPr/>
        <a:lstStyle/>
        <a:p>
          <a:endParaRPr lang="hr-HR"/>
        </a:p>
      </dgm:t>
    </dgm:pt>
    <dgm:pt modelId="{B2F0A2D1-3D2E-46A2-AE7F-BEFDD25BC3F3}" type="pres">
      <dgm:prSet presAssocID="{72114DFD-5B22-4354-8702-87BEEB0E442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12C950D1-2112-4071-A4FA-A1A7B0386DC1}" type="pres">
      <dgm:prSet presAssocID="{9668270A-7D9B-4233-B19E-2916C200EA54}" presName="root" presStyleCnt="0"/>
      <dgm:spPr/>
    </dgm:pt>
    <dgm:pt modelId="{DD72D28C-2255-4160-A0D2-DF087E3BA2BA}" type="pres">
      <dgm:prSet presAssocID="{9668270A-7D9B-4233-B19E-2916C200EA54}" presName="rootComposite" presStyleCnt="0"/>
      <dgm:spPr/>
    </dgm:pt>
    <dgm:pt modelId="{C496FFEB-E453-4C60-8545-D36603F7696D}" type="pres">
      <dgm:prSet presAssocID="{9668270A-7D9B-4233-B19E-2916C200EA54}" presName="rootText" presStyleLbl="node1" presStyleIdx="0" presStyleCnt="2"/>
      <dgm:spPr/>
      <dgm:t>
        <a:bodyPr/>
        <a:lstStyle/>
        <a:p>
          <a:endParaRPr lang="hr-HR"/>
        </a:p>
      </dgm:t>
    </dgm:pt>
    <dgm:pt modelId="{8E8C7E33-CC0B-49F9-9F88-06A22D00513C}" type="pres">
      <dgm:prSet presAssocID="{9668270A-7D9B-4233-B19E-2916C200EA54}" presName="rootConnector" presStyleLbl="node1" presStyleIdx="0" presStyleCnt="2"/>
      <dgm:spPr/>
      <dgm:t>
        <a:bodyPr/>
        <a:lstStyle/>
        <a:p>
          <a:endParaRPr lang="hr-HR"/>
        </a:p>
      </dgm:t>
    </dgm:pt>
    <dgm:pt modelId="{96ADA284-D648-40DB-AD3E-C33D6094CAFF}" type="pres">
      <dgm:prSet presAssocID="{9668270A-7D9B-4233-B19E-2916C200EA54}" presName="childShape" presStyleCnt="0"/>
      <dgm:spPr/>
    </dgm:pt>
    <dgm:pt modelId="{E13575D2-52C0-4A48-8239-152890545E38}" type="pres">
      <dgm:prSet presAssocID="{9CDEC310-6A8E-409F-8A3D-FB9FAE595FAB}" presName="Name13" presStyleLbl="parChTrans1D2" presStyleIdx="0" presStyleCnt="7"/>
      <dgm:spPr/>
      <dgm:t>
        <a:bodyPr/>
        <a:lstStyle/>
        <a:p>
          <a:endParaRPr lang="hr-HR"/>
        </a:p>
      </dgm:t>
    </dgm:pt>
    <dgm:pt modelId="{1F08474B-0707-4612-9B05-403D646F4904}" type="pres">
      <dgm:prSet presAssocID="{41E45F39-75D2-454E-9E40-5C46877BC26C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D1AB059-C02D-4B76-B5FF-CE4645F11852}" type="pres">
      <dgm:prSet presAssocID="{E1EA2C8E-CA0D-4B1A-9360-7AD950A6BD7E}" presName="Name13" presStyleLbl="parChTrans1D2" presStyleIdx="1" presStyleCnt="7"/>
      <dgm:spPr/>
      <dgm:t>
        <a:bodyPr/>
        <a:lstStyle/>
        <a:p>
          <a:endParaRPr lang="hr-HR"/>
        </a:p>
      </dgm:t>
    </dgm:pt>
    <dgm:pt modelId="{587A7B8D-31DA-4D01-8F95-45531CA8BA40}" type="pres">
      <dgm:prSet presAssocID="{83115207-74D0-40F7-AD8E-D7207DB2C093}" presName="childText" presStyleLbl="bgAcc1" presStyleIdx="1" presStyleCnt="7" custScaleX="158881" custLinFactNeighborX="-569" custLinFactNeighborY="81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5D80B4A-33F9-483F-B8C3-BC74A6C960AC}" type="pres">
      <dgm:prSet presAssocID="{E3AE26C5-D7FC-4891-B9E8-658BBC028122}" presName="Name13" presStyleLbl="parChTrans1D2" presStyleIdx="2" presStyleCnt="7"/>
      <dgm:spPr/>
      <dgm:t>
        <a:bodyPr/>
        <a:lstStyle/>
        <a:p>
          <a:endParaRPr lang="hr-HR"/>
        </a:p>
      </dgm:t>
    </dgm:pt>
    <dgm:pt modelId="{E38E4B77-9A4B-4B5B-8D62-586810C1C602}" type="pres">
      <dgm:prSet presAssocID="{04646426-2B58-40DB-B746-BCA045C863D3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DC2CA6-08DB-4B12-BB92-D74696224646}" type="pres">
      <dgm:prSet presAssocID="{C2A08217-CB15-4779-B1AC-8DC6C47B4A16}" presName="root" presStyleCnt="0"/>
      <dgm:spPr/>
    </dgm:pt>
    <dgm:pt modelId="{CAD14FA9-9945-4E46-BD8C-F9134AD9248E}" type="pres">
      <dgm:prSet presAssocID="{C2A08217-CB15-4779-B1AC-8DC6C47B4A16}" presName="rootComposite" presStyleCnt="0"/>
      <dgm:spPr/>
    </dgm:pt>
    <dgm:pt modelId="{743483B2-8E25-4A8C-961F-98851148550A}" type="pres">
      <dgm:prSet presAssocID="{C2A08217-CB15-4779-B1AC-8DC6C47B4A16}" presName="rootText" presStyleLbl="node1" presStyleIdx="1" presStyleCnt="2"/>
      <dgm:spPr/>
      <dgm:t>
        <a:bodyPr/>
        <a:lstStyle/>
        <a:p>
          <a:endParaRPr lang="hr-HR"/>
        </a:p>
      </dgm:t>
    </dgm:pt>
    <dgm:pt modelId="{D4965715-2FCA-4A52-A884-DCF8DEF35FEC}" type="pres">
      <dgm:prSet presAssocID="{C2A08217-CB15-4779-B1AC-8DC6C47B4A16}" presName="rootConnector" presStyleLbl="node1" presStyleIdx="1" presStyleCnt="2"/>
      <dgm:spPr/>
      <dgm:t>
        <a:bodyPr/>
        <a:lstStyle/>
        <a:p>
          <a:endParaRPr lang="hr-HR"/>
        </a:p>
      </dgm:t>
    </dgm:pt>
    <dgm:pt modelId="{1A1C201A-4353-45C6-AB89-E228F105353B}" type="pres">
      <dgm:prSet presAssocID="{C2A08217-CB15-4779-B1AC-8DC6C47B4A16}" presName="childShape" presStyleCnt="0"/>
      <dgm:spPr/>
    </dgm:pt>
    <dgm:pt modelId="{EFD70C4E-719E-4DAD-B9B3-AEFA842B17D3}" type="pres">
      <dgm:prSet presAssocID="{41E25C83-D961-4245-AE2B-63F983A34737}" presName="Name13" presStyleLbl="parChTrans1D2" presStyleIdx="3" presStyleCnt="7"/>
      <dgm:spPr/>
      <dgm:t>
        <a:bodyPr/>
        <a:lstStyle/>
        <a:p>
          <a:endParaRPr lang="hr-HR"/>
        </a:p>
      </dgm:t>
    </dgm:pt>
    <dgm:pt modelId="{89182C9B-255E-425A-9BAF-76BA25D61C1C}" type="pres">
      <dgm:prSet presAssocID="{1FAD284C-C008-4375-895C-2798A97D2BC2}" presName="childText" presStyleLbl="bgAcc1" presStyleIdx="3" presStyleCnt="7" custScaleX="21534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D01A47-20EB-4B4B-A067-9AC408894033}" type="pres">
      <dgm:prSet presAssocID="{871F0B5F-C6B2-4B4E-96BD-C615C375D9E6}" presName="Name13" presStyleLbl="parChTrans1D2" presStyleIdx="4" presStyleCnt="7"/>
      <dgm:spPr/>
      <dgm:t>
        <a:bodyPr/>
        <a:lstStyle/>
        <a:p>
          <a:endParaRPr lang="hr-HR"/>
        </a:p>
      </dgm:t>
    </dgm:pt>
    <dgm:pt modelId="{DB6FBC0E-6B99-4D06-BE63-7CDFA7DABB8A}" type="pres">
      <dgm:prSet presAssocID="{4EDB9A28-B09A-428C-A29F-A1655504C87E}" presName="childText" presStyleLbl="bgAcc1" presStyleIdx="4" presStyleCnt="7" custScaleX="13755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D750F82-2311-4BF0-93FA-22E94B09EB79}" type="pres">
      <dgm:prSet presAssocID="{4040EC67-E982-4A6F-B345-CF1E4F6F55A6}" presName="Name13" presStyleLbl="parChTrans1D2" presStyleIdx="5" presStyleCnt="7"/>
      <dgm:spPr/>
      <dgm:t>
        <a:bodyPr/>
        <a:lstStyle/>
        <a:p>
          <a:endParaRPr lang="hr-HR"/>
        </a:p>
      </dgm:t>
    </dgm:pt>
    <dgm:pt modelId="{86EED53D-80D8-453F-866A-69B79962FA6D}" type="pres">
      <dgm:prSet presAssocID="{2DDF1DBB-D927-4288-A006-FB610B47A748}" presName="childText" presStyleLbl="bgAcc1" presStyleIdx="5" presStyleCnt="7" custScaleX="27386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454B16E-121E-4625-B20F-FFB31175C4F7}" type="pres">
      <dgm:prSet presAssocID="{96D843AE-1FD8-422A-AD50-254BC0778654}" presName="Name13" presStyleLbl="parChTrans1D2" presStyleIdx="6" presStyleCnt="7"/>
      <dgm:spPr/>
      <dgm:t>
        <a:bodyPr/>
        <a:lstStyle/>
        <a:p>
          <a:endParaRPr lang="hr-HR"/>
        </a:p>
      </dgm:t>
    </dgm:pt>
    <dgm:pt modelId="{5629E9C6-7055-41C1-8F9E-43D2C4CE092A}" type="pres">
      <dgm:prSet presAssocID="{656CB8EA-31A7-45A3-A6FE-E61F90DF938F}" presName="childText" presStyleLbl="bgAcc1" presStyleIdx="6" presStyleCnt="7" custScaleX="18920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FCD0DCA-0378-42B4-9089-097C963C9AF3}" type="presOf" srcId="{E3AE26C5-D7FC-4891-B9E8-658BBC028122}" destId="{35D80B4A-33F9-483F-B8C3-BC74A6C960AC}" srcOrd="0" destOrd="0" presId="urn:microsoft.com/office/officeart/2005/8/layout/hierarchy3"/>
    <dgm:cxn modelId="{26490149-9D46-4553-AF70-9F0ACCB8FC6B}" type="presOf" srcId="{C2A08217-CB15-4779-B1AC-8DC6C47B4A16}" destId="{743483B2-8E25-4A8C-961F-98851148550A}" srcOrd="0" destOrd="0" presId="urn:microsoft.com/office/officeart/2005/8/layout/hierarchy3"/>
    <dgm:cxn modelId="{E6C4E795-0862-43F2-9478-BB8B6B88F6F9}" srcId="{C2A08217-CB15-4779-B1AC-8DC6C47B4A16}" destId="{656CB8EA-31A7-45A3-A6FE-E61F90DF938F}" srcOrd="3" destOrd="0" parTransId="{96D843AE-1FD8-422A-AD50-254BC0778654}" sibTransId="{60B7AC0A-AC65-4DE0-8876-810490083BD0}"/>
    <dgm:cxn modelId="{04AD9D9C-098C-44F9-BD07-874B27390CE0}" srcId="{72114DFD-5B22-4354-8702-87BEEB0E4423}" destId="{C2A08217-CB15-4779-B1AC-8DC6C47B4A16}" srcOrd="1" destOrd="0" parTransId="{FBBD2B90-C5A1-4129-AA00-7EA9416F4FE7}" sibTransId="{708163BC-16B0-45D8-96FA-253A2D29E2CA}"/>
    <dgm:cxn modelId="{75799F58-2E05-499F-8C17-5884BF8C970F}" srcId="{9668270A-7D9B-4233-B19E-2916C200EA54}" destId="{04646426-2B58-40DB-B746-BCA045C863D3}" srcOrd="2" destOrd="0" parTransId="{E3AE26C5-D7FC-4891-B9E8-658BBC028122}" sibTransId="{FB5CB6DA-4099-4D39-9971-48ACFE65A302}"/>
    <dgm:cxn modelId="{873FADC3-DB61-4936-82FD-D00A7B6E3184}" srcId="{C2A08217-CB15-4779-B1AC-8DC6C47B4A16}" destId="{4EDB9A28-B09A-428C-A29F-A1655504C87E}" srcOrd="1" destOrd="0" parTransId="{871F0B5F-C6B2-4B4E-96BD-C615C375D9E6}" sibTransId="{B22CD6D9-5EE4-4655-A804-4466FA350BE5}"/>
    <dgm:cxn modelId="{7ACC9CA9-BA00-40CA-9809-CEDE619D552A}" srcId="{72114DFD-5B22-4354-8702-87BEEB0E4423}" destId="{9668270A-7D9B-4233-B19E-2916C200EA54}" srcOrd="0" destOrd="0" parTransId="{556532C5-3AFB-4824-AA33-004273AA40F4}" sibTransId="{4B7D16D4-384F-42F3-BBD2-62643E5B01CA}"/>
    <dgm:cxn modelId="{34CB30A5-DA22-4AE1-A346-6BB3BA3E4FD3}" srcId="{9668270A-7D9B-4233-B19E-2916C200EA54}" destId="{83115207-74D0-40F7-AD8E-D7207DB2C093}" srcOrd="1" destOrd="0" parTransId="{E1EA2C8E-CA0D-4B1A-9360-7AD950A6BD7E}" sibTransId="{43FB78E2-EA3F-4D1E-8553-3E0FE765159C}"/>
    <dgm:cxn modelId="{3CC5BCC1-6B1A-4394-ACAF-582FB98B8C9A}" type="presOf" srcId="{E1EA2C8E-CA0D-4B1A-9360-7AD950A6BD7E}" destId="{CD1AB059-C02D-4B76-B5FF-CE4645F11852}" srcOrd="0" destOrd="0" presId="urn:microsoft.com/office/officeart/2005/8/layout/hierarchy3"/>
    <dgm:cxn modelId="{87B76935-1031-43AA-B713-1AAFAD673862}" type="presOf" srcId="{41E45F39-75D2-454E-9E40-5C46877BC26C}" destId="{1F08474B-0707-4612-9B05-403D646F4904}" srcOrd="0" destOrd="0" presId="urn:microsoft.com/office/officeart/2005/8/layout/hierarchy3"/>
    <dgm:cxn modelId="{2C844AFB-AFA6-4558-8AB3-299F99F857E9}" type="presOf" srcId="{C2A08217-CB15-4779-B1AC-8DC6C47B4A16}" destId="{D4965715-2FCA-4A52-A884-DCF8DEF35FEC}" srcOrd="1" destOrd="0" presId="urn:microsoft.com/office/officeart/2005/8/layout/hierarchy3"/>
    <dgm:cxn modelId="{8AE45362-59E4-41E8-81C1-DF6A4D1CEA45}" type="presOf" srcId="{1FAD284C-C008-4375-895C-2798A97D2BC2}" destId="{89182C9B-255E-425A-9BAF-76BA25D61C1C}" srcOrd="0" destOrd="0" presId="urn:microsoft.com/office/officeart/2005/8/layout/hierarchy3"/>
    <dgm:cxn modelId="{2941624C-62C5-4010-B6E9-37E3E4D36434}" type="presOf" srcId="{96D843AE-1FD8-422A-AD50-254BC0778654}" destId="{D454B16E-121E-4625-B20F-FFB31175C4F7}" srcOrd="0" destOrd="0" presId="urn:microsoft.com/office/officeart/2005/8/layout/hierarchy3"/>
    <dgm:cxn modelId="{B8768A5E-1FE5-42B4-8E2E-F1236A104FD9}" srcId="{9668270A-7D9B-4233-B19E-2916C200EA54}" destId="{41E45F39-75D2-454E-9E40-5C46877BC26C}" srcOrd="0" destOrd="0" parTransId="{9CDEC310-6A8E-409F-8A3D-FB9FAE595FAB}" sibTransId="{BE8FDE36-B90C-4749-AD78-3123ECA0CF5A}"/>
    <dgm:cxn modelId="{07001E84-D4EC-45DF-A565-301681EDB76D}" type="presOf" srcId="{656CB8EA-31A7-45A3-A6FE-E61F90DF938F}" destId="{5629E9C6-7055-41C1-8F9E-43D2C4CE092A}" srcOrd="0" destOrd="0" presId="urn:microsoft.com/office/officeart/2005/8/layout/hierarchy3"/>
    <dgm:cxn modelId="{55B49B10-F7B9-45B6-A714-BDE537179153}" type="presOf" srcId="{72114DFD-5B22-4354-8702-87BEEB0E4423}" destId="{B2F0A2D1-3D2E-46A2-AE7F-BEFDD25BC3F3}" srcOrd="0" destOrd="0" presId="urn:microsoft.com/office/officeart/2005/8/layout/hierarchy3"/>
    <dgm:cxn modelId="{1FAF2498-B715-4C05-888C-C45290D49B40}" srcId="{C2A08217-CB15-4779-B1AC-8DC6C47B4A16}" destId="{2DDF1DBB-D927-4288-A006-FB610B47A748}" srcOrd="2" destOrd="0" parTransId="{4040EC67-E982-4A6F-B345-CF1E4F6F55A6}" sibTransId="{728C44A1-4050-4328-9271-13F398FB0426}"/>
    <dgm:cxn modelId="{0F0035A6-4FEE-451C-A6FD-D4532259586D}" type="presOf" srcId="{4EDB9A28-B09A-428C-A29F-A1655504C87E}" destId="{DB6FBC0E-6B99-4D06-BE63-7CDFA7DABB8A}" srcOrd="0" destOrd="0" presId="urn:microsoft.com/office/officeart/2005/8/layout/hierarchy3"/>
    <dgm:cxn modelId="{11E6850C-B4BD-452C-8BCE-95B7B0AE8746}" type="presOf" srcId="{83115207-74D0-40F7-AD8E-D7207DB2C093}" destId="{587A7B8D-31DA-4D01-8F95-45531CA8BA40}" srcOrd="0" destOrd="0" presId="urn:microsoft.com/office/officeart/2005/8/layout/hierarchy3"/>
    <dgm:cxn modelId="{A9116412-9974-4D79-ABB0-F2C522ECEFE1}" type="presOf" srcId="{41E25C83-D961-4245-AE2B-63F983A34737}" destId="{EFD70C4E-719E-4DAD-B9B3-AEFA842B17D3}" srcOrd="0" destOrd="0" presId="urn:microsoft.com/office/officeart/2005/8/layout/hierarchy3"/>
    <dgm:cxn modelId="{32B25045-F49E-4706-81E0-4F76008A5F45}" type="presOf" srcId="{9CDEC310-6A8E-409F-8A3D-FB9FAE595FAB}" destId="{E13575D2-52C0-4A48-8239-152890545E38}" srcOrd="0" destOrd="0" presId="urn:microsoft.com/office/officeart/2005/8/layout/hierarchy3"/>
    <dgm:cxn modelId="{D78214F2-400C-432F-B5A7-2A5365465564}" type="presOf" srcId="{871F0B5F-C6B2-4B4E-96BD-C615C375D9E6}" destId="{02D01A47-20EB-4B4B-A067-9AC408894033}" srcOrd="0" destOrd="0" presId="urn:microsoft.com/office/officeart/2005/8/layout/hierarchy3"/>
    <dgm:cxn modelId="{6F9EBD64-30C0-4843-90AB-BC0047B59BF3}" srcId="{C2A08217-CB15-4779-B1AC-8DC6C47B4A16}" destId="{1FAD284C-C008-4375-895C-2798A97D2BC2}" srcOrd="0" destOrd="0" parTransId="{41E25C83-D961-4245-AE2B-63F983A34737}" sibTransId="{F8A97313-8A13-410E-BEE6-A70A4B50301D}"/>
    <dgm:cxn modelId="{D210E0AB-182C-4402-8D9A-65DE7BECFD7A}" type="presOf" srcId="{9668270A-7D9B-4233-B19E-2916C200EA54}" destId="{C496FFEB-E453-4C60-8545-D36603F7696D}" srcOrd="0" destOrd="0" presId="urn:microsoft.com/office/officeart/2005/8/layout/hierarchy3"/>
    <dgm:cxn modelId="{B9968B7C-7F00-46CA-A78F-D755027EC124}" type="presOf" srcId="{04646426-2B58-40DB-B746-BCA045C863D3}" destId="{E38E4B77-9A4B-4B5B-8D62-586810C1C602}" srcOrd="0" destOrd="0" presId="urn:microsoft.com/office/officeart/2005/8/layout/hierarchy3"/>
    <dgm:cxn modelId="{FFC883C4-5A94-4AD8-911A-447F7E438D94}" type="presOf" srcId="{2DDF1DBB-D927-4288-A006-FB610B47A748}" destId="{86EED53D-80D8-453F-866A-69B79962FA6D}" srcOrd="0" destOrd="0" presId="urn:microsoft.com/office/officeart/2005/8/layout/hierarchy3"/>
    <dgm:cxn modelId="{A223B2F9-DDA8-4861-9A54-5A7B7408AF06}" type="presOf" srcId="{4040EC67-E982-4A6F-B345-CF1E4F6F55A6}" destId="{5D750F82-2311-4BF0-93FA-22E94B09EB79}" srcOrd="0" destOrd="0" presId="urn:microsoft.com/office/officeart/2005/8/layout/hierarchy3"/>
    <dgm:cxn modelId="{AB43D32D-CC7B-419D-B6C6-CAF11D1C143A}" type="presOf" srcId="{9668270A-7D9B-4233-B19E-2916C200EA54}" destId="{8E8C7E33-CC0B-49F9-9F88-06A22D00513C}" srcOrd="1" destOrd="0" presId="urn:microsoft.com/office/officeart/2005/8/layout/hierarchy3"/>
    <dgm:cxn modelId="{9929F9DF-16A9-4BE3-BD69-CDBB16F90206}" type="presParOf" srcId="{B2F0A2D1-3D2E-46A2-AE7F-BEFDD25BC3F3}" destId="{12C950D1-2112-4071-A4FA-A1A7B0386DC1}" srcOrd="0" destOrd="0" presId="urn:microsoft.com/office/officeart/2005/8/layout/hierarchy3"/>
    <dgm:cxn modelId="{4AAB0B36-B540-4E98-AA30-18D4A6154014}" type="presParOf" srcId="{12C950D1-2112-4071-A4FA-A1A7B0386DC1}" destId="{DD72D28C-2255-4160-A0D2-DF087E3BA2BA}" srcOrd="0" destOrd="0" presId="urn:microsoft.com/office/officeart/2005/8/layout/hierarchy3"/>
    <dgm:cxn modelId="{1ABAB21C-DFB4-4B9E-8A7B-21E3BCA65CC3}" type="presParOf" srcId="{DD72D28C-2255-4160-A0D2-DF087E3BA2BA}" destId="{C496FFEB-E453-4C60-8545-D36603F7696D}" srcOrd="0" destOrd="0" presId="urn:microsoft.com/office/officeart/2005/8/layout/hierarchy3"/>
    <dgm:cxn modelId="{ADDAFB56-7F39-4707-A92B-924EFE5393BB}" type="presParOf" srcId="{DD72D28C-2255-4160-A0D2-DF087E3BA2BA}" destId="{8E8C7E33-CC0B-49F9-9F88-06A22D00513C}" srcOrd="1" destOrd="0" presId="urn:microsoft.com/office/officeart/2005/8/layout/hierarchy3"/>
    <dgm:cxn modelId="{B3F91C99-BFC7-4194-B2C4-E4018092898E}" type="presParOf" srcId="{12C950D1-2112-4071-A4FA-A1A7B0386DC1}" destId="{96ADA284-D648-40DB-AD3E-C33D6094CAFF}" srcOrd="1" destOrd="0" presId="urn:microsoft.com/office/officeart/2005/8/layout/hierarchy3"/>
    <dgm:cxn modelId="{B7A96CD7-FE06-4617-96AE-1F7FDAD34E9C}" type="presParOf" srcId="{96ADA284-D648-40DB-AD3E-C33D6094CAFF}" destId="{E13575D2-52C0-4A48-8239-152890545E38}" srcOrd="0" destOrd="0" presId="urn:microsoft.com/office/officeart/2005/8/layout/hierarchy3"/>
    <dgm:cxn modelId="{FC9D557F-0DAD-42F6-8B4B-5DD110694CE0}" type="presParOf" srcId="{96ADA284-D648-40DB-AD3E-C33D6094CAFF}" destId="{1F08474B-0707-4612-9B05-403D646F4904}" srcOrd="1" destOrd="0" presId="urn:microsoft.com/office/officeart/2005/8/layout/hierarchy3"/>
    <dgm:cxn modelId="{6AFB12BC-0CFB-4036-948F-7FAF4E082009}" type="presParOf" srcId="{96ADA284-D648-40DB-AD3E-C33D6094CAFF}" destId="{CD1AB059-C02D-4B76-B5FF-CE4645F11852}" srcOrd="2" destOrd="0" presId="urn:microsoft.com/office/officeart/2005/8/layout/hierarchy3"/>
    <dgm:cxn modelId="{388F15A2-CA85-4F27-BA8D-7889FDBFE0D7}" type="presParOf" srcId="{96ADA284-D648-40DB-AD3E-C33D6094CAFF}" destId="{587A7B8D-31DA-4D01-8F95-45531CA8BA40}" srcOrd="3" destOrd="0" presId="urn:microsoft.com/office/officeart/2005/8/layout/hierarchy3"/>
    <dgm:cxn modelId="{8B4C2D58-EF31-4BD0-9FE9-3394AD4B074B}" type="presParOf" srcId="{96ADA284-D648-40DB-AD3E-C33D6094CAFF}" destId="{35D80B4A-33F9-483F-B8C3-BC74A6C960AC}" srcOrd="4" destOrd="0" presId="urn:microsoft.com/office/officeart/2005/8/layout/hierarchy3"/>
    <dgm:cxn modelId="{C4B288AE-5D29-421B-BB5B-8FD362B3F83D}" type="presParOf" srcId="{96ADA284-D648-40DB-AD3E-C33D6094CAFF}" destId="{E38E4B77-9A4B-4B5B-8D62-586810C1C602}" srcOrd="5" destOrd="0" presId="urn:microsoft.com/office/officeart/2005/8/layout/hierarchy3"/>
    <dgm:cxn modelId="{F46E02C7-1E0C-4D15-9AE6-F7D98CAC72BC}" type="presParOf" srcId="{B2F0A2D1-3D2E-46A2-AE7F-BEFDD25BC3F3}" destId="{54DC2CA6-08DB-4B12-BB92-D74696224646}" srcOrd="1" destOrd="0" presId="urn:microsoft.com/office/officeart/2005/8/layout/hierarchy3"/>
    <dgm:cxn modelId="{FC4E2FB1-1A77-4DD9-BC97-548D183A03EE}" type="presParOf" srcId="{54DC2CA6-08DB-4B12-BB92-D74696224646}" destId="{CAD14FA9-9945-4E46-BD8C-F9134AD9248E}" srcOrd="0" destOrd="0" presId="urn:microsoft.com/office/officeart/2005/8/layout/hierarchy3"/>
    <dgm:cxn modelId="{49128EBB-0716-4683-B28B-CC3A04D4AEB2}" type="presParOf" srcId="{CAD14FA9-9945-4E46-BD8C-F9134AD9248E}" destId="{743483B2-8E25-4A8C-961F-98851148550A}" srcOrd="0" destOrd="0" presId="urn:microsoft.com/office/officeart/2005/8/layout/hierarchy3"/>
    <dgm:cxn modelId="{DB56339C-B1E4-4565-96F3-FE602914030C}" type="presParOf" srcId="{CAD14FA9-9945-4E46-BD8C-F9134AD9248E}" destId="{D4965715-2FCA-4A52-A884-DCF8DEF35FEC}" srcOrd="1" destOrd="0" presId="urn:microsoft.com/office/officeart/2005/8/layout/hierarchy3"/>
    <dgm:cxn modelId="{501611EC-C99C-4F64-8B0B-1B5312D5BB9D}" type="presParOf" srcId="{54DC2CA6-08DB-4B12-BB92-D74696224646}" destId="{1A1C201A-4353-45C6-AB89-E228F105353B}" srcOrd="1" destOrd="0" presId="urn:microsoft.com/office/officeart/2005/8/layout/hierarchy3"/>
    <dgm:cxn modelId="{06611203-ADD9-4F15-AC87-EFAC6B974FBF}" type="presParOf" srcId="{1A1C201A-4353-45C6-AB89-E228F105353B}" destId="{EFD70C4E-719E-4DAD-B9B3-AEFA842B17D3}" srcOrd="0" destOrd="0" presId="urn:microsoft.com/office/officeart/2005/8/layout/hierarchy3"/>
    <dgm:cxn modelId="{DB9111F6-0C15-4CB1-8362-0D7417315F34}" type="presParOf" srcId="{1A1C201A-4353-45C6-AB89-E228F105353B}" destId="{89182C9B-255E-425A-9BAF-76BA25D61C1C}" srcOrd="1" destOrd="0" presId="urn:microsoft.com/office/officeart/2005/8/layout/hierarchy3"/>
    <dgm:cxn modelId="{41C5CC12-1AC3-4FCB-A6D3-FD326EC6C7C7}" type="presParOf" srcId="{1A1C201A-4353-45C6-AB89-E228F105353B}" destId="{02D01A47-20EB-4B4B-A067-9AC408894033}" srcOrd="2" destOrd="0" presId="urn:microsoft.com/office/officeart/2005/8/layout/hierarchy3"/>
    <dgm:cxn modelId="{0FFE1E11-A04A-42A1-BF80-26F5BF0638B4}" type="presParOf" srcId="{1A1C201A-4353-45C6-AB89-E228F105353B}" destId="{DB6FBC0E-6B99-4D06-BE63-7CDFA7DABB8A}" srcOrd="3" destOrd="0" presId="urn:microsoft.com/office/officeart/2005/8/layout/hierarchy3"/>
    <dgm:cxn modelId="{86E09161-8B3F-4A84-88D7-F4ED87B73713}" type="presParOf" srcId="{1A1C201A-4353-45C6-AB89-E228F105353B}" destId="{5D750F82-2311-4BF0-93FA-22E94B09EB79}" srcOrd="4" destOrd="0" presId="urn:microsoft.com/office/officeart/2005/8/layout/hierarchy3"/>
    <dgm:cxn modelId="{57289DB6-0D5B-4FCB-8CF2-B3FDB8AFB6A0}" type="presParOf" srcId="{1A1C201A-4353-45C6-AB89-E228F105353B}" destId="{86EED53D-80D8-453F-866A-69B79962FA6D}" srcOrd="5" destOrd="0" presId="urn:microsoft.com/office/officeart/2005/8/layout/hierarchy3"/>
    <dgm:cxn modelId="{FF55F2F1-598C-4362-A45D-28B8554E29BB}" type="presParOf" srcId="{1A1C201A-4353-45C6-AB89-E228F105353B}" destId="{D454B16E-121E-4625-B20F-FFB31175C4F7}" srcOrd="6" destOrd="0" presId="urn:microsoft.com/office/officeart/2005/8/layout/hierarchy3"/>
    <dgm:cxn modelId="{3AA98531-52B5-46A4-B0E8-DBEBA139E451}" type="presParOf" srcId="{1A1C201A-4353-45C6-AB89-E228F105353B}" destId="{5629E9C6-7055-41C1-8F9E-43D2C4CE092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8E38B-1DD4-45E1-AC20-8B1E4F35C911}" type="doc">
      <dgm:prSet loTypeId="urn:microsoft.com/office/officeart/2005/8/layout/radial1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hr-HR"/>
        </a:p>
      </dgm:t>
    </dgm:pt>
    <dgm:pt modelId="{82975623-CADB-4D36-B0DD-8599B45C4204}">
      <dgm:prSet phldrT="[Tekst]"/>
      <dgm:spPr/>
      <dgm:t>
        <a:bodyPr/>
        <a:lstStyle/>
        <a:p>
          <a:r>
            <a:rPr lang="hr-HR" dirty="0" smtClean="0"/>
            <a:t>Industrijske grane</a:t>
          </a:r>
          <a:endParaRPr lang="hr-HR" dirty="0"/>
        </a:p>
      </dgm:t>
    </dgm:pt>
    <dgm:pt modelId="{513A90E5-24CB-4E1E-95CB-094E39B45AD3}" type="parTrans" cxnId="{1F17E9A0-9253-43D3-B1CA-3F798F1FF2C6}">
      <dgm:prSet/>
      <dgm:spPr/>
      <dgm:t>
        <a:bodyPr/>
        <a:lstStyle/>
        <a:p>
          <a:endParaRPr lang="hr-HR"/>
        </a:p>
      </dgm:t>
    </dgm:pt>
    <dgm:pt modelId="{8B3E7C2F-DF7C-4634-8C9E-D1CD0F880821}" type="sibTrans" cxnId="{1F17E9A0-9253-43D3-B1CA-3F798F1FF2C6}">
      <dgm:prSet/>
      <dgm:spPr/>
      <dgm:t>
        <a:bodyPr/>
        <a:lstStyle/>
        <a:p>
          <a:endParaRPr lang="hr-HR"/>
        </a:p>
      </dgm:t>
    </dgm:pt>
    <dgm:pt modelId="{C2A2957D-F90E-472F-81A0-85F0080982C1}">
      <dgm:prSet phldrT="[Tekst]" custT="1"/>
      <dgm:spPr/>
      <dgm:t>
        <a:bodyPr/>
        <a:lstStyle/>
        <a:p>
          <a:r>
            <a:rPr lang="hr-HR" sz="1200" dirty="0" smtClean="0"/>
            <a:t>duhanska industrija</a:t>
          </a:r>
          <a:endParaRPr lang="hr-HR" sz="1200" dirty="0"/>
        </a:p>
      </dgm:t>
    </dgm:pt>
    <dgm:pt modelId="{4291B8AC-01B7-4ADC-AB1F-F9AE85679716}" type="parTrans" cxnId="{1AD7E433-A161-4E3A-9161-FB8708875F4E}">
      <dgm:prSet/>
      <dgm:spPr/>
      <dgm:t>
        <a:bodyPr/>
        <a:lstStyle/>
        <a:p>
          <a:endParaRPr lang="hr-HR"/>
        </a:p>
      </dgm:t>
    </dgm:pt>
    <dgm:pt modelId="{0D4E0027-238C-4B37-B15E-E58A9A1937CB}" type="sibTrans" cxnId="{1AD7E433-A161-4E3A-9161-FB8708875F4E}">
      <dgm:prSet/>
      <dgm:spPr/>
      <dgm:t>
        <a:bodyPr/>
        <a:lstStyle/>
        <a:p>
          <a:endParaRPr lang="hr-HR"/>
        </a:p>
      </dgm:t>
    </dgm:pt>
    <dgm:pt modelId="{464DF749-463B-4243-8DF2-9685175FE866}">
      <dgm:prSet phldrT="[Tekst]" custT="1"/>
      <dgm:spPr/>
      <dgm:t>
        <a:bodyPr/>
        <a:lstStyle/>
        <a:p>
          <a:r>
            <a:rPr lang="hr-HR" sz="1200" dirty="0" smtClean="0"/>
            <a:t>kemijska industrija</a:t>
          </a:r>
          <a:endParaRPr lang="hr-HR" sz="1200" dirty="0"/>
        </a:p>
      </dgm:t>
    </dgm:pt>
    <dgm:pt modelId="{4B0ECB5C-D546-47B3-AD11-781EC7BE95E5}" type="parTrans" cxnId="{02BCE2D9-D119-48BE-86E2-A05962114313}">
      <dgm:prSet/>
      <dgm:spPr/>
      <dgm:t>
        <a:bodyPr/>
        <a:lstStyle/>
        <a:p>
          <a:endParaRPr lang="hr-HR"/>
        </a:p>
      </dgm:t>
    </dgm:pt>
    <dgm:pt modelId="{51A7636B-3683-48F5-9B61-9503298B7026}" type="sibTrans" cxnId="{02BCE2D9-D119-48BE-86E2-A05962114313}">
      <dgm:prSet/>
      <dgm:spPr/>
      <dgm:t>
        <a:bodyPr/>
        <a:lstStyle/>
        <a:p>
          <a:endParaRPr lang="hr-HR"/>
        </a:p>
      </dgm:t>
    </dgm:pt>
    <dgm:pt modelId="{3B9A88D5-FDE6-4A04-B12E-1315013E5D8E}">
      <dgm:prSet phldrT="[Tekst]" custT="1"/>
      <dgm:spPr/>
      <dgm:t>
        <a:bodyPr/>
        <a:lstStyle/>
        <a:p>
          <a:r>
            <a:rPr lang="hr-HR" sz="1200" dirty="0" smtClean="0"/>
            <a:t>drvna industrija</a:t>
          </a:r>
          <a:endParaRPr lang="hr-HR" sz="1200" dirty="0"/>
        </a:p>
      </dgm:t>
    </dgm:pt>
    <dgm:pt modelId="{A0599D7A-AB8C-476B-9AA8-58582D5C1A39}" type="parTrans" cxnId="{30752D39-B5CA-4522-A4E4-7B8A80052EB9}">
      <dgm:prSet/>
      <dgm:spPr/>
      <dgm:t>
        <a:bodyPr/>
        <a:lstStyle/>
        <a:p>
          <a:endParaRPr lang="hr-HR"/>
        </a:p>
      </dgm:t>
    </dgm:pt>
    <dgm:pt modelId="{212774FA-9F62-434C-B627-40B2D8356198}" type="sibTrans" cxnId="{30752D39-B5CA-4522-A4E4-7B8A80052EB9}">
      <dgm:prSet/>
      <dgm:spPr/>
      <dgm:t>
        <a:bodyPr/>
        <a:lstStyle/>
        <a:p>
          <a:endParaRPr lang="hr-HR"/>
        </a:p>
      </dgm:t>
    </dgm:pt>
    <dgm:pt modelId="{2031030E-BD5B-477C-9816-743A670ACA40}">
      <dgm:prSet phldrT="[Tekst]" custT="1"/>
      <dgm:spPr/>
      <dgm:t>
        <a:bodyPr/>
        <a:lstStyle/>
        <a:p>
          <a:r>
            <a:rPr lang="hr-HR" sz="1200" dirty="0" smtClean="0"/>
            <a:t>industrija proizvodnje hrane i pića</a:t>
          </a:r>
          <a:endParaRPr lang="hr-HR" sz="1200" dirty="0"/>
        </a:p>
      </dgm:t>
    </dgm:pt>
    <dgm:pt modelId="{9560BBF6-B08B-4E87-AB82-1CBD546A904E}" type="parTrans" cxnId="{CED0CB55-346C-4128-823C-CDB7DDD5F416}">
      <dgm:prSet/>
      <dgm:spPr/>
      <dgm:t>
        <a:bodyPr/>
        <a:lstStyle/>
        <a:p>
          <a:endParaRPr lang="hr-HR"/>
        </a:p>
      </dgm:t>
    </dgm:pt>
    <dgm:pt modelId="{8833D174-BE22-46CE-9422-F4220665E14E}" type="sibTrans" cxnId="{CED0CB55-346C-4128-823C-CDB7DDD5F416}">
      <dgm:prSet/>
      <dgm:spPr/>
      <dgm:t>
        <a:bodyPr/>
        <a:lstStyle/>
        <a:p>
          <a:endParaRPr lang="hr-HR"/>
        </a:p>
      </dgm:t>
    </dgm:pt>
    <dgm:pt modelId="{5750BC26-A391-46E1-8354-A2B9D877406D}">
      <dgm:prSet custT="1"/>
      <dgm:spPr/>
      <dgm:t>
        <a:bodyPr/>
        <a:lstStyle/>
        <a:p>
          <a:r>
            <a:rPr lang="hr-HR" sz="1200" dirty="0" err="1" smtClean="0"/>
            <a:t>indstrija</a:t>
          </a:r>
          <a:r>
            <a:rPr lang="hr-HR" sz="1200" dirty="0" smtClean="0"/>
            <a:t> prerade nafte i plina</a:t>
          </a:r>
          <a:endParaRPr lang="hr-HR" sz="1200" dirty="0"/>
        </a:p>
      </dgm:t>
    </dgm:pt>
    <dgm:pt modelId="{0224ABA8-ADD4-4041-AE7F-924EB3922D60}" type="parTrans" cxnId="{57185CE5-582C-4292-B0B0-CB118AF95722}">
      <dgm:prSet/>
      <dgm:spPr/>
      <dgm:t>
        <a:bodyPr/>
        <a:lstStyle/>
        <a:p>
          <a:endParaRPr lang="hr-HR"/>
        </a:p>
      </dgm:t>
    </dgm:pt>
    <dgm:pt modelId="{7082F040-511F-4DBF-BDD0-AB1C86FF488B}" type="sibTrans" cxnId="{57185CE5-582C-4292-B0B0-CB118AF95722}">
      <dgm:prSet/>
      <dgm:spPr/>
      <dgm:t>
        <a:bodyPr/>
        <a:lstStyle/>
        <a:p>
          <a:endParaRPr lang="hr-HR"/>
        </a:p>
      </dgm:t>
    </dgm:pt>
    <dgm:pt modelId="{05861C58-AF4F-457D-AEB9-C3306DFAE0D4}">
      <dgm:prSet custT="1"/>
      <dgm:spPr/>
      <dgm:t>
        <a:bodyPr/>
        <a:lstStyle/>
        <a:p>
          <a:r>
            <a:rPr lang="hr-HR" sz="1000" dirty="0" smtClean="0"/>
            <a:t>metaloprerađivačka industrija</a:t>
          </a:r>
          <a:endParaRPr lang="hr-HR" sz="1000" dirty="0"/>
        </a:p>
      </dgm:t>
    </dgm:pt>
    <dgm:pt modelId="{3BB5C889-8D30-4A19-9D66-A72C7C2FB901}" type="parTrans" cxnId="{D90345D0-0DE2-4487-80C9-95DBD09BA1D4}">
      <dgm:prSet/>
      <dgm:spPr/>
      <dgm:t>
        <a:bodyPr/>
        <a:lstStyle/>
        <a:p>
          <a:endParaRPr lang="hr-HR"/>
        </a:p>
      </dgm:t>
    </dgm:pt>
    <dgm:pt modelId="{8BD999D7-4EBD-4543-96CE-1E574FF8CEC5}" type="sibTrans" cxnId="{D90345D0-0DE2-4487-80C9-95DBD09BA1D4}">
      <dgm:prSet/>
      <dgm:spPr/>
      <dgm:t>
        <a:bodyPr/>
        <a:lstStyle/>
        <a:p>
          <a:endParaRPr lang="hr-HR"/>
        </a:p>
      </dgm:t>
    </dgm:pt>
    <dgm:pt modelId="{6A05A127-BEFA-421D-B7A1-07055BED8813}">
      <dgm:prSet custT="1"/>
      <dgm:spPr/>
      <dgm:t>
        <a:bodyPr/>
        <a:lstStyle/>
        <a:p>
          <a:r>
            <a:rPr lang="hr-HR" sz="1200" smtClean="0"/>
            <a:t>proizvodnja </a:t>
          </a:r>
          <a:r>
            <a:rPr lang="hr-HR" sz="1200" dirty="0" smtClean="0"/>
            <a:t>lijekova</a:t>
          </a:r>
          <a:endParaRPr lang="hr-HR" sz="1200" dirty="0"/>
        </a:p>
      </dgm:t>
    </dgm:pt>
    <dgm:pt modelId="{4B3807EA-755D-4F74-8DD9-444383EF52D1}" type="parTrans" cxnId="{3E8318D7-6B34-46D8-A347-1CBB14914C05}">
      <dgm:prSet/>
      <dgm:spPr/>
      <dgm:t>
        <a:bodyPr/>
        <a:lstStyle/>
        <a:p>
          <a:endParaRPr lang="hr-HR"/>
        </a:p>
      </dgm:t>
    </dgm:pt>
    <dgm:pt modelId="{E3CF5DD4-8193-49E4-BF9A-14574D96F745}" type="sibTrans" cxnId="{3E8318D7-6B34-46D8-A347-1CBB14914C05}">
      <dgm:prSet/>
      <dgm:spPr/>
      <dgm:t>
        <a:bodyPr/>
        <a:lstStyle/>
        <a:p>
          <a:endParaRPr lang="hr-HR"/>
        </a:p>
      </dgm:t>
    </dgm:pt>
    <dgm:pt modelId="{A3C0BC5C-DDA3-4805-9C44-321AC5BF71AB}">
      <dgm:prSet custT="1"/>
      <dgm:spPr/>
      <dgm:t>
        <a:bodyPr/>
        <a:lstStyle/>
        <a:p>
          <a:r>
            <a:rPr lang="hr-HR" sz="1200" dirty="0" smtClean="0"/>
            <a:t>proizvodnja auto dijelova</a:t>
          </a:r>
          <a:endParaRPr lang="hr-HR" sz="1200" dirty="0"/>
        </a:p>
      </dgm:t>
    </dgm:pt>
    <dgm:pt modelId="{23166104-58D9-4E1B-A75F-886EA896D78B}" type="parTrans" cxnId="{9869EDB9-30BC-40B1-B855-DECC2A7B929B}">
      <dgm:prSet/>
      <dgm:spPr/>
      <dgm:t>
        <a:bodyPr/>
        <a:lstStyle/>
        <a:p>
          <a:endParaRPr lang="hr-HR"/>
        </a:p>
      </dgm:t>
    </dgm:pt>
    <dgm:pt modelId="{C30D06FD-ECAB-4FFE-A7A3-E0B657661E68}" type="sibTrans" cxnId="{9869EDB9-30BC-40B1-B855-DECC2A7B929B}">
      <dgm:prSet/>
      <dgm:spPr/>
      <dgm:t>
        <a:bodyPr/>
        <a:lstStyle/>
        <a:p>
          <a:endParaRPr lang="hr-HR"/>
        </a:p>
      </dgm:t>
    </dgm:pt>
    <dgm:pt modelId="{A3253613-E22B-4240-A2A3-D523AFDBE787}">
      <dgm:prSet custT="1"/>
      <dgm:spPr/>
      <dgm:t>
        <a:bodyPr/>
        <a:lstStyle/>
        <a:p>
          <a:r>
            <a:rPr lang="hr-HR" sz="1200" dirty="0" smtClean="0"/>
            <a:t>brodogradnja</a:t>
          </a:r>
          <a:endParaRPr lang="hr-HR" sz="1200" dirty="0"/>
        </a:p>
      </dgm:t>
    </dgm:pt>
    <dgm:pt modelId="{8B6C382E-76CF-4153-BB30-22C7DE644603}" type="parTrans" cxnId="{4AC8CFCB-3128-4F94-9673-71EF25B5E653}">
      <dgm:prSet/>
      <dgm:spPr/>
      <dgm:t>
        <a:bodyPr/>
        <a:lstStyle/>
        <a:p>
          <a:endParaRPr lang="hr-HR"/>
        </a:p>
      </dgm:t>
    </dgm:pt>
    <dgm:pt modelId="{04221310-1506-4E33-892D-44F0E7AA317B}" type="sibTrans" cxnId="{4AC8CFCB-3128-4F94-9673-71EF25B5E653}">
      <dgm:prSet/>
      <dgm:spPr/>
      <dgm:t>
        <a:bodyPr/>
        <a:lstStyle/>
        <a:p>
          <a:endParaRPr lang="hr-HR"/>
        </a:p>
      </dgm:t>
    </dgm:pt>
    <dgm:pt modelId="{B2BD00A2-13EB-4AA9-A2AC-52E4397E8885}" type="pres">
      <dgm:prSet presAssocID="{8FD8E38B-1DD4-45E1-AC20-8B1E4F35C91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C1CEB3D-6F93-4003-B394-5B765AD45C35}" type="pres">
      <dgm:prSet presAssocID="{82975623-CADB-4D36-B0DD-8599B45C4204}" presName="centerShape" presStyleLbl="node0" presStyleIdx="0" presStyleCnt="1" custScaleX="147764" custScaleY="151647"/>
      <dgm:spPr/>
      <dgm:t>
        <a:bodyPr/>
        <a:lstStyle/>
        <a:p>
          <a:endParaRPr lang="hr-HR"/>
        </a:p>
      </dgm:t>
    </dgm:pt>
    <dgm:pt modelId="{5A8F6114-080F-4238-914E-44FB5A66BA54}" type="pres">
      <dgm:prSet presAssocID="{4291B8AC-01B7-4ADC-AB1F-F9AE85679716}" presName="Name9" presStyleLbl="parChTrans1D2" presStyleIdx="0" presStyleCnt="9"/>
      <dgm:spPr/>
      <dgm:t>
        <a:bodyPr/>
        <a:lstStyle/>
        <a:p>
          <a:endParaRPr lang="hr-HR"/>
        </a:p>
      </dgm:t>
    </dgm:pt>
    <dgm:pt modelId="{73E7EE1F-5B03-4E5E-83A5-AD0120306B50}" type="pres">
      <dgm:prSet presAssocID="{4291B8AC-01B7-4ADC-AB1F-F9AE85679716}" presName="connTx" presStyleLbl="parChTrans1D2" presStyleIdx="0" presStyleCnt="9"/>
      <dgm:spPr/>
      <dgm:t>
        <a:bodyPr/>
        <a:lstStyle/>
        <a:p>
          <a:endParaRPr lang="hr-HR"/>
        </a:p>
      </dgm:t>
    </dgm:pt>
    <dgm:pt modelId="{76523EBE-FDEC-4368-9DAC-A97D52D26F30}" type="pres">
      <dgm:prSet presAssocID="{C2A2957D-F90E-472F-81A0-85F0080982C1}" presName="node" presStyleLbl="node1" presStyleIdx="0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85FCEE0-8B9E-47BA-91FE-8B2DD7FFF6F7}" type="pres">
      <dgm:prSet presAssocID="{3BB5C889-8D30-4A19-9D66-A72C7C2FB901}" presName="Name9" presStyleLbl="parChTrans1D2" presStyleIdx="1" presStyleCnt="9"/>
      <dgm:spPr/>
      <dgm:t>
        <a:bodyPr/>
        <a:lstStyle/>
        <a:p>
          <a:endParaRPr lang="hr-HR"/>
        </a:p>
      </dgm:t>
    </dgm:pt>
    <dgm:pt modelId="{8051365B-18E5-45FA-B4E2-426335BF729D}" type="pres">
      <dgm:prSet presAssocID="{3BB5C889-8D30-4A19-9D66-A72C7C2FB901}" presName="connTx" presStyleLbl="parChTrans1D2" presStyleIdx="1" presStyleCnt="9"/>
      <dgm:spPr/>
      <dgm:t>
        <a:bodyPr/>
        <a:lstStyle/>
        <a:p>
          <a:endParaRPr lang="hr-HR"/>
        </a:p>
      </dgm:t>
    </dgm:pt>
    <dgm:pt modelId="{E1338F52-E7BA-4670-AB6C-A41A705C2046}" type="pres">
      <dgm:prSet presAssocID="{05861C58-AF4F-457D-AEB9-C3306DFAE0D4}" presName="node" presStyleLbl="node1" presStyleIdx="1" presStyleCnt="9" custScaleX="131970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60BB786-54E6-4B37-B3D0-DAFAAE4ABCA3}" type="pres">
      <dgm:prSet presAssocID="{8B6C382E-76CF-4153-BB30-22C7DE644603}" presName="Name9" presStyleLbl="parChTrans1D2" presStyleIdx="2" presStyleCnt="9"/>
      <dgm:spPr/>
      <dgm:t>
        <a:bodyPr/>
        <a:lstStyle/>
        <a:p>
          <a:endParaRPr lang="hr-HR"/>
        </a:p>
      </dgm:t>
    </dgm:pt>
    <dgm:pt modelId="{8E5D8D37-8E1F-46BD-886E-E23FA56834E2}" type="pres">
      <dgm:prSet presAssocID="{8B6C382E-76CF-4153-BB30-22C7DE644603}" presName="connTx" presStyleLbl="parChTrans1D2" presStyleIdx="2" presStyleCnt="9"/>
      <dgm:spPr/>
      <dgm:t>
        <a:bodyPr/>
        <a:lstStyle/>
        <a:p>
          <a:endParaRPr lang="hr-HR"/>
        </a:p>
      </dgm:t>
    </dgm:pt>
    <dgm:pt modelId="{F53F733B-2097-4D2A-BBA9-09C02A176D32}" type="pres">
      <dgm:prSet presAssocID="{A3253613-E22B-4240-A2A3-D523AFDBE787}" presName="node" presStyleLbl="node1" presStyleIdx="2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B816B3B-4ED4-4DA3-BC29-677495A2D557}" type="pres">
      <dgm:prSet presAssocID="{23166104-58D9-4E1B-A75F-886EA896D78B}" presName="Name9" presStyleLbl="parChTrans1D2" presStyleIdx="3" presStyleCnt="9"/>
      <dgm:spPr/>
      <dgm:t>
        <a:bodyPr/>
        <a:lstStyle/>
        <a:p>
          <a:endParaRPr lang="hr-HR"/>
        </a:p>
      </dgm:t>
    </dgm:pt>
    <dgm:pt modelId="{1B0271AD-F240-4242-8583-6487E5B0DED0}" type="pres">
      <dgm:prSet presAssocID="{23166104-58D9-4E1B-A75F-886EA896D78B}" presName="connTx" presStyleLbl="parChTrans1D2" presStyleIdx="3" presStyleCnt="9"/>
      <dgm:spPr/>
      <dgm:t>
        <a:bodyPr/>
        <a:lstStyle/>
        <a:p>
          <a:endParaRPr lang="hr-HR"/>
        </a:p>
      </dgm:t>
    </dgm:pt>
    <dgm:pt modelId="{3B7F56B6-FA05-499F-AF1B-A1FF4D687FB1}" type="pres">
      <dgm:prSet presAssocID="{A3C0BC5C-DDA3-4805-9C44-321AC5BF71AB}" presName="node" presStyleLbl="node1" presStyleIdx="3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B336501-7609-4671-800F-1B50D8F42FFB}" type="pres">
      <dgm:prSet presAssocID="{4B3807EA-755D-4F74-8DD9-444383EF52D1}" presName="Name9" presStyleLbl="parChTrans1D2" presStyleIdx="4" presStyleCnt="9"/>
      <dgm:spPr/>
      <dgm:t>
        <a:bodyPr/>
        <a:lstStyle/>
        <a:p>
          <a:endParaRPr lang="hr-HR"/>
        </a:p>
      </dgm:t>
    </dgm:pt>
    <dgm:pt modelId="{972F94EC-F9DA-4FE6-BBA4-E0F949714620}" type="pres">
      <dgm:prSet presAssocID="{4B3807EA-755D-4F74-8DD9-444383EF52D1}" presName="connTx" presStyleLbl="parChTrans1D2" presStyleIdx="4" presStyleCnt="9"/>
      <dgm:spPr/>
      <dgm:t>
        <a:bodyPr/>
        <a:lstStyle/>
        <a:p>
          <a:endParaRPr lang="hr-HR"/>
        </a:p>
      </dgm:t>
    </dgm:pt>
    <dgm:pt modelId="{C325B485-66B0-40F5-9762-CC998A57B543}" type="pres">
      <dgm:prSet presAssocID="{6A05A127-BEFA-421D-B7A1-07055BED8813}" presName="node" presStyleLbl="node1" presStyleIdx="4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8092B51-29E6-401A-88C5-84D13C6C36BE}" type="pres">
      <dgm:prSet presAssocID="{4B0ECB5C-D546-47B3-AD11-781EC7BE95E5}" presName="Name9" presStyleLbl="parChTrans1D2" presStyleIdx="5" presStyleCnt="9"/>
      <dgm:spPr/>
      <dgm:t>
        <a:bodyPr/>
        <a:lstStyle/>
        <a:p>
          <a:endParaRPr lang="hr-HR"/>
        </a:p>
      </dgm:t>
    </dgm:pt>
    <dgm:pt modelId="{BF25F484-5463-405E-8418-B5FB3BE320F1}" type="pres">
      <dgm:prSet presAssocID="{4B0ECB5C-D546-47B3-AD11-781EC7BE95E5}" presName="connTx" presStyleLbl="parChTrans1D2" presStyleIdx="5" presStyleCnt="9"/>
      <dgm:spPr/>
      <dgm:t>
        <a:bodyPr/>
        <a:lstStyle/>
        <a:p>
          <a:endParaRPr lang="hr-HR"/>
        </a:p>
      </dgm:t>
    </dgm:pt>
    <dgm:pt modelId="{659343D5-A947-4B64-90B5-6527A73D9595}" type="pres">
      <dgm:prSet presAssocID="{464DF749-463B-4243-8DF2-9685175FE866}" presName="node" presStyleLbl="node1" presStyleIdx="5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516200D-FC3A-436B-A703-5D5D04DFF198}" type="pres">
      <dgm:prSet presAssocID="{0224ABA8-ADD4-4041-AE7F-924EB3922D60}" presName="Name9" presStyleLbl="parChTrans1D2" presStyleIdx="6" presStyleCnt="9"/>
      <dgm:spPr/>
      <dgm:t>
        <a:bodyPr/>
        <a:lstStyle/>
        <a:p>
          <a:endParaRPr lang="hr-HR"/>
        </a:p>
      </dgm:t>
    </dgm:pt>
    <dgm:pt modelId="{9E225C05-1365-46E4-AD3D-89BBCFBB5011}" type="pres">
      <dgm:prSet presAssocID="{0224ABA8-ADD4-4041-AE7F-924EB3922D60}" presName="connTx" presStyleLbl="parChTrans1D2" presStyleIdx="6" presStyleCnt="9"/>
      <dgm:spPr/>
      <dgm:t>
        <a:bodyPr/>
        <a:lstStyle/>
        <a:p>
          <a:endParaRPr lang="hr-HR"/>
        </a:p>
      </dgm:t>
    </dgm:pt>
    <dgm:pt modelId="{E3F3E843-749B-41AD-9100-118AAA4D3B46}" type="pres">
      <dgm:prSet presAssocID="{5750BC26-A391-46E1-8354-A2B9D877406D}" presName="node" presStyleLbl="node1" presStyleIdx="6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0536A45-4660-4196-A314-E11AB5DF3BE7}" type="pres">
      <dgm:prSet presAssocID="{A0599D7A-AB8C-476B-9AA8-58582D5C1A39}" presName="Name9" presStyleLbl="parChTrans1D2" presStyleIdx="7" presStyleCnt="9"/>
      <dgm:spPr/>
      <dgm:t>
        <a:bodyPr/>
        <a:lstStyle/>
        <a:p>
          <a:endParaRPr lang="hr-HR"/>
        </a:p>
      </dgm:t>
    </dgm:pt>
    <dgm:pt modelId="{4A8B6D15-B0F6-49A9-9E67-E17CD14E1865}" type="pres">
      <dgm:prSet presAssocID="{A0599D7A-AB8C-476B-9AA8-58582D5C1A39}" presName="connTx" presStyleLbl="parChTrans1D2" presStyleIdx="7" presStyleCnt="9"/>
      <dgm:spPr/>
      <dgm:t>
        <a:bodyPr/>
        <a:lstStyle/>
        <a:p>
          <a:endParaRPr lang="hr-HR"/>
        </a:p>
      </dgm:t>
    </dgm:pt>
    <dgm:pt modelId="{FEDC81B1-0487-48C5-9922-EC68398B1384}" type="pres">
      <dgm:prSet presAssocID="{3B9A88D5-FDE6-4A04-B12E-1315013E5D8E}" presName="node" presStyleLbl="node1" presStyleIdx="7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DBE77E0-008B-439F-9979-106F33E74507}" type="pres">
      <dgm:prSet presAssocID="{9560BBF6-B08B-4E87-AB82-1CBD546A904E}" presName="Name9" presStyleLbl="parChTrans1D2" presStyleIdx="8" presStyleCnt="9"/>
      <dgm:spPr/>
      <dgm:t>
        <a:bodyPr/>
        <a:lstStyle/>
        <a:p>
          <a:endParaRPr lang="hr-HR"/>
        </a:p>
      </dgm:t>
    </dgm:pt>
    <dgm:pt modelId="{C3A42C59-90BC-4E6E-AD39-B89FF60B160D}" type="pres">
      <dgm:prSet presAssocID="{9560BBF6-B08B-4E87-AB82-1CBD546A904E}" presName="connTx" presStyleLbl="parChTrans1D2" presStyleIdx="8" presStyleCnt="9"/>
      <dgm:spPr/>
      <dgm:t>
        <a:bodyPr/>
        <a:lstStyle/>
        <a:p>
          <a:endParaRPr lang="hr-HR"/>
        </a:p>
      </dgm:t>
    </dgm:pt>
    <dgm:pt modelId="{BDE922D8-B119-49F1-A5B3-CF93D9F7CD3C}" type="pres">
      <dgm:prSet presAssocID="{2031030E-BD5B-477C-9816-743A670ACA40}" presName="node" presStyleLbl="node1" presStyleIdx="8" presStyleCnt="9" custScaleX="124398" custScaleY="1228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97CBFAF-FD24-4C84-846B-1B600267A4CC}" type="presOf" srcId="{3B9A88D5-FDE6-4A04-B12E-1315013E5D8E}" destId="{FEDC81B1-0487-48C5-9922-EC68398B1384}" srcOrd="0" destOrd="0" presId="urn:microsoft.com/office/officeart/2005/8/layout/radial1"/>
    <dgm:cxn modelId="{8C3A8DE5-84FE-4743-9980-37B630B2375F}" type="presOf" srcId="{9560BBF6-B08B-4E87-AB82-1CBD546A904E}" destId="{CDBE77E0-008B-439F-9979-106F33E74507}" srcOrd="0" destOrd="0" presId="urn:microsoft.com/office/officeart/2005/8/layout/radial1"/>
    <dgm:cxn modelId="{403E03BA-3C2B-43B6-86D9-06A43FF50D98}" type="presOf" srcId="{0224ABA8-ADD4-4041-AE7F-924EB3922D60}" destId="{7516200D-FC3A-436B-A703-5D5D04DFF198}" srcOrd="0" destOrd="0" presId="urn:microsoft.com/office/officeart/2005/8/layout/radial1"/>
    <dgm:cxn modelId="{3E8318D7-6B34-46D8-A347-1CBB14914C05}" srcId="{82975623-CADB-4D36-B0DD-8599B45C4204}" destId="{6A05A127-BEFA-421D-B7A1-07055BED8813}" srcOrd="4" destOrd="0" parTransId="{4B3807EA-755D-4F74-8DD9-444383EF52D1}" sibTransId="{E3CF5DD4-8193-49E4-BF9A-14574D96F745}"/>
    <dgm:cxn modelId="{4AC8CFCB-3128-4F94-9673-71EF25B5E653}" srcId="{82975623-CADB-4D36-B0DD-8599B45C4204}" destId="{A3253613-E22B-4240-A2A3-D523AFDBE787}" srcOrd="2" destOrd="0" parTransId="{8B6C382E-76CF-4153-BB30-22C7DE644603}" sibTransId="{04221310-1506-4E33-892D-44F0E7AA317B}"/>
    <dgm:cxn modelId="{4DA5F99B-A567-446F-A131-9F576F49592B}" type="presOf" srcId="{A0599D7A-AB8C-476B-9AA8-58582D5C1A39}" destId="{20536A45-4660-4196-A314-E11AB5DF3BE7}" srcOrd="0" destOrd="0" presId="urn:microsoft.com/office/officeart/2005/8/layout/radial1"/>
    <dgm:cxn modelId="{3A4C7E46-D7B4-499B-AB11-31603E068C2F}" type="presOf" srcId="{5750BC26-A391-46E1-8354-A2B9D877406D}" destId="{E3F3E843-749B-41AD-9100-118AAA4D3B46}" srcOrd="0" destOrd="0" presId="urn:microsoft.com/office/officeart/2005/8/layout/radial1"/>
    <dgm:cxn modelId="{9869EDB9-30BC-40B1-B855-DECC2A7B929B}" srcId="{82975623-CADB-4D36-B0DD-8599B45C4204}" destId="{A3C0BC5C-DDA3-4805-9C44-321AC5BF71AB}" srcOrd="3" destOrd="0" parTransId="{23166104-58D9-4E1B-A75F-886EA896D78B}" sibTransId="{C30D06FD-ECAB-4FFE-A7A3-E0B657661E68}"/>
    <dgm:cxn modelId="{57185CE5-582C-4292-B0B0-CB118AF95722}" srcId="{82975623-CADB-4D36-B0DD-8599B45C4204}" destId="{5750BC26-A391-46E1-8354-A2B9D877406D}" srcOrd="6" destOrd="0" parTransId="{0224ABA8-ADD4-4041-AE7F-924EB3922D60}" sibTransId="{7082F040-511F-4DBF-BDD0-AB1C86FF488B}"/>
    <dgm:cxn modelId="{3A993496-2CAC-40E5-AC9E-10EF82E8F00F}" type="presOf" srcId="{A3253613-E22B-4240-A2A3-D523AFDBE787}" destId="{F53F733B-2097-4D2A-BBA9-09C02A176D32}" srcOrd="0" destOrd="0" presId="urn:microsoft.com/office/officeart/2005/8/layout/radial1"/>
    <dgm:cxn modelId="{B4E6EC20-72A9-4DB6-8A6A-770EFA2EA4F8}" type="presOf" srcId="{23166104-58D9-4E1B-A75F-886EA896D78B}" destId="{FB816B3B-4ED4-4DA3-BC29-677495A2D557}" srcOrd="0" destOrd="0" presId="urn:microsoft.com/office/officeart/2005/8/layout/radial1"/>
    <dgm:cxn modelId="{68BFDC04-DA1D-4D7B-A59F-8AA02A8A85B8}" type="presOf" srcId="{4291B8AC-01B7-4ADC-AB1F-F9AE85679716}" destId="{5A8F6114-080F-4238-914E-44FB5A66BA54}" srcOrd="0" destOrd="0" presId="urn:microsoft.com/office/officeart/2005/8/layout/radial1"/>
    <dgm:cxn modelId="{1AD7E433-A161-4E3A-9161-FB8708875F4E}" srcId="{82975623-CADB-4D36-B0DD-8599B45C4204}" destId="{C2A2957D-F90E-472F-81A0-85F0080982C1}" srcOrd="0" destOrd="0" parTransId="{4291B8AC-01B7-4ADC-AB1F-F9AE85679716}" sibTransId="{0D4E0027-238C-4B37-B15E-E58A9A1937CB}"/>
    <dgm:cxn modelId="{1DAE384A-9AAC-48CE-AB19-BC3D9CEC7B67}" type="presOf" srcId="{464DF749-463B-4243-8DF2-9685175FE866}" destId="{659343D5-A947-4B64-90B5-6527A73D9595}" srcOrd="0" destOrd="0" presId="urn:microsoft.com/office/officeart/2005/8/layout/radial1"/>
    <dgm:cxn modelId="{D90345D0-0DE2-4487-80C9-95DBD09BA1D4}" srcId="{82975623-CADB-4D36-B0DD-8599B45C4204}" destId="{05861C58-AF4F-457D-AEB9-C3306DFAE0D4}" srcOrd="1" destOrd="0" parTransId="{3BB5C889-8D30-4A19-9D66-A72C7C2FB901}" sibTransId="{8BD999D7-4EBD-4543-96CE-1E574FF8CEC5}"/>
    <dgm:cxn modelId="{2F0FAD88-4E06-42A4-9CFF-984DC1107F13}" type="presOf" srcId="{4B3807EA-755D-4F74-8DD9-444383EF52D1}" destId="{972F94EC-F9DA-4FE6-BBA4-E0F949714620}" srcOrd="1" destOrd="0" presId="urn:microsoft.com/office/officeart/2005/8/layout/radial1"/>
    <dgm:cxn modelId="{951E84FB-1D24-47CE-8206-CE37B2C7A441}" type="presOf" srcId="{4B0ECB5C-D546-47B3-AD11-781EC7BE95E5}" destId="{BF25F484-5463-405E-8418-B5FB3BE320F1}" srcOrd="1" destOrd="0" presId="urn:microsoft.com/office/officeart/2005/8/layout/radial1"/>
    <dgm:cxn modelId="{8C17196A-1513-485F-9E8F-8502604903B4}" type="presOf" srcId="{A0599D7A-AB8C-476B-9AA8-58582D5C1A39}" destId="{4A8B6D15-B0F6-49A9-9E67-E17CD14E1865}" srcOrd="1" destOrd="0" presId="urn:microsoft.com/office/officeart/2005/8/layout/radial1"/>
    <dgm:cxn modelId="{504292F7-BF7C-4D90-B55B-30AF26E4202D}" type="presOf" srcId="{4B3807EA-755D-4F74-8DD9-444383EF52D1}" destId="{AB336501-7609-4671-800F-1B50D8F42FFB}" srcOrd="0" destOrd="0" presId="urn:microsoft.com/office/officeart/2005/8/layout/radial1"/>
    <dgm:cxn modelId="{62029BCE-D88D-471E-9822-1B471AFC8A08}" type="presOf" srcId="{23166104-58D9-4E1B-A75F-886EA896D78B}" destId="{1B0271AD-F240-4242-8583-6487E5B0DED0}" srcOrd="1" destOrd="0" presId="urn:microsoft.com/office/officeart/2005/8/layout/radial1"/>
    <dgm:cxn modelId="{1F17E9A0-9253-43D3-B1CA-3F798F1FF2C6}" srcId="{8FD8E38B-1DD4-45E1-AC20-8B1E4F35C911}" destId="{82975623-CADB-4D36-B0DD-8599B45C4204}" srcOrd="0" destOrd="0" parTransId="{513A90E5-24CB-4E1E-95CB-094E39B45AD3}" sibTransId="{8B3E7C2F-DF7C-4634-8C9E-D1CD0F880821}"/>
    <dgm:cxn modelId="{B2303DAF-5B76-404D-A5C4-613E2C30618C}" type="presOf" srcId="{05861C58-AF4F-457D-AEB9-C3306DFAE0D4}" destId="{E1338F52-E7BA-4670-AB6C-A41A705C2046}" srcOrd="0" destOrd="0" presId="urn:microsoft.com/office/officeart/2005/8/layout/radial1"/>
    <dgm:cxn modelId="{30752D39-B5CA-4522-A4E4-7B8A80052EB9}" srcId="{82975623-CADB-4D36-B0DD-8599B45C4204}" destId="{3B9A88D5-FDE6-4A04-B12E-1315013E5D8E}" srcOrd="7" destOrd="0" parTransId="{A0599D7A-AB8C-476B-9AA8-58582D5C1A39}" sibTransId="{212774FA-9F62-434C-B627-40B2D8356198}"/>
    <dgm:cxn modelId="{325F3137-42B9-46F1-888C-40094530148E}" type="presOf" srcId="{C2A2957D-F90E-472F-81A0-85F0080982C1}" destId="{76523EBE-FDEC-4368-9DAC-A97D52D26F30}" srcOrd="0" destOrd="0" presId="urn:microsoft.com/office/officeart/2005/8/layout/radial1"/>
    <dgm:cxn modelId="{EF59330B-19DD-427D-BD0D-9950D7FC4E1D}" type="presOf" srcId="{4291B8AC-01B7-4ADC-AB1F-F9AE85679716}" destId="{73E7EE1F-5B03-4E5E-83A5-AD0120306B50}" srcOrd="1" destOrd="0" presId="urn:microsoft.com/office/officeart/2005/8/layout/radial1"/>
    <dgm:cxn modelId="{3747ADC2-5DF6-4154-80E7-DC29F582245F}" type="presOf" srcId="{4B0ECB5C-D546-47B3-AD11-781EC7BE95E5}" destId="{E8092B51-29E6-401A-88C5-84D13C6C36BE}" srcOrd="0" destOrd="0" presId="urn:microsoft.com/office/officeart/2005/8/layout/radial1"/>
    <dgm:cxn modelId="{113B1069-0C05-401A-82FC-6C34A9810E6C}" type="presOf" srcId="{82975623-CADB-4D36-B0DD-8599B45C4204}" destId="{6C1CEB3D-6F93-4003-B394-5B765AD45C35}" srcOrd="0" destOrd="0" presId="urn:microsoft.com/office/officeart/2005/8/layout/radial1"/>
    <dgm:cxn modelId="{E6389B6F-60FA-447D-B4B9-B30A3CE14A89}" type="presOf" srcId="{A3C0BC5C-DDA3-4805-9C44-321AC5BF71AB}" destId="{3B7F56B6-FA05-499F-AF1B-A1FF4D687FB1}" srcOrd="0" destOrd="0" presId="urn:microsoft.com/office/officeart/2005/8/layout/radial1"/>
    <dgm:cxn modelId="{3196CD3C-2123-4F99-939B-ED018D6BD205}" type="presOf" srcId="{2031030E-BD5B-477C-9816-743A670ACA40}" destId="{BDE922D8-B119-49F1-A5B3-CF93D9F7CD3C}" srcOrd="0" destOrd="0" presId="urn:microsoft.com/office/officeart/2005/8/layout/radial1"/>
    <dgm:cxn modelId="{02BCE2D9-D119-48BE-86E2-A05962114313}" srcId="{82975623-CADB-4D36-B0DD-8599B45C4204}" destId="{464DF749-463B-4243-8DF2-9685175FE866}" srcOrd="5" destOrd="0" parTransId="{4B0ECB5C-D546-47B3-AD11-781EC7BE95E5}" sibTransId="{51A7636B-3683-48F5-9B61-9503298B7026}"/>
    <dgm:cxn modelId="{7CB0DCD1-DB48-4E9F-ACA9-A541AFFC9513}" type="presOf" srcId="{8B6C382E-76CF-4153-BB30-22C7DE644603}" destId="{D60BB786-54E6-4B37-B3D0-DAFAAE4ABCA3}" srcOrd="0" destOrd="0" presId="urn:microsoft.com/office/officeart/2005/8/layout/radial1"/>
    <dgm:cxn modelId="{691A927A-56D0-4A2E-9343-ACA2764B57AB}" type="presOf" srcId="{3BB5C889-8D30-4A19-9D66-A72C7C2FB901}" destId="{685FCEE0-8B9E-47BA-91FE-8B2DD7FFF6F7}" srcOrd="0" destOrd="0" presId="urn:microsoft.com/office/officeart/2005/8/layout/radial1"/>
    <dgm:cxn modelId="{2951E194-3275-40D8-AC19-FBC964FA5DD1}" type="presOf" srcId="{3BB5C889-8D30-4A19-9D66-A72C7C2FB901}" destId="{8051365B-18E5-45FA-B4E2-426335BF729D}" srcOrd="1" destOrd="0" presId="urn:microsoft.com/office/officeart/2005/8/layout/radial1"/>
    <dgm:cxn modelId="{CED0CB55-346C-4128-823C-CDB7DDD5F416}" srcId="{82975623-CADB-4D36-B0DD-8599B45C4204}" destId="{2031030E-BD5B-477C-9816-743A670ACA40}" srcOrd="8" destOrd="0" parTransId="{9560BBF6-B08B-4E87-AB82-1CBD546A904E}" sibTransId="{8833D174-BE22-46CE-9422-F4220665E14E}"/>
    <dgm:cxn modelId="{3A2AB586-C1D5-4ED8-9D96-E2CEB112F482}" type="presOf" srcId="{8B6C382E-76CF-4153-BB30-22C7DE644603}" destId="{8E5D8D37-8E1F-46BD-886E-E23FA56834E2}" srcOrd="1" destOrd="0" presId="urn:microsoft.com/office/officeart/2005/8/layout/radial1"/>
    <dgm:cxn modelId="{C5137D48-A682-49E6-ADC6-AFFBC9FA01C2}" type="presOf" srcId="{6A05A127-BEFA-421D-B7A1-07055BED8813}" destId="{C325B485-66B0-40F5-9762-CC998A57B543}" srcOrd="0" destOrd="0" presId="urn:microsoft.com/office/officeart/2005/8/layout/radial1"/>
    <dgm:cxn modelId="{4FF7781B-4978-4538-A741-731BB46DC3F3}" type="presOf" srcId="{0224ABA8-ADD4-4041-AE7F-924EB3922D60}" destId="{9E225C05-1365-46E4-AD3D-89BBCFBB5011}" srcOrd="1" destOrd="0" presId="urn:microsoft.com/office/officeart/2005/8/layout/radial1"/>
    <dgm:cxn modelId="{F2B48968-2B83-4B5C-AE11-A99EADC81D7B}" type="presOf" srcId="{8FD8E38B-1DD4-45E1-AC20-8B1E4F35C911}" destId="{B2BD00A2-13EB-4AA9-A2AC-52E4397E8885}" srcOrd="0" destOrd="0" presId="urn:microsoft.com/office/officeart/2005/8/layout/radial1"/>
    <dgm:cxn modelId="{E537F7DE-3463-443E-8A47-748233260082}" type="presOf" srcId="{9560BBF6-B08B-4E87-AB82-1CBD546A904E}" destId="{C3A42C59-90BC-4E6E-AD39-B89FF60B160D}" srcOrd="1" destOrd="0" presId="urn:microsoft.com/office/officeart/2005/8/layout/radial1"/>
    <dgm:cxn modelId="{B727B00A-39BE-4AC5-9294-4C084778788F}" type="presParOf" srcId="{B2BD00A2-13EB-4AA9-A2AC-52E4397E8885}" destId="{6C1CEB3D-6F93-4003-B394-5B765AD45C35}" srcOrd="0" destOrd="0" presId="urn:microsoft.com/office/officeart/2005/8/layout/radial1"/>
    <dgm:cxn modelId="{A2E5B83D-8245-4980-8643-B6631CF55261}" type="presParOf" srcId="{B2BD00A2-13EB-4AA9-A2AC-52E4397E8885}" destId="{5A8F6114-080F-4238-914E-44FB5A66BA54}" srcOrd="1" destOrd="0" presId="urn:microsoft.com/office/officeart/2005/8/layout/radial1"/>
    <dgm:cxn modelId="{4D50FE5B-995E-44BD-8185-83123DFEE68A}" type="presParOf" srcId="{5A8F6114-080F-4238-914E-44FB5A66BA54}" destId="{73E7EE1F-5B03-4E5E-83A5-AD0120306B50}" srcOrd="0" destOrd="0" presId="urn:microsoft.com/office/officeart/2005/8/layout/radial1"/>
    <dgm:cxn modelId="{7C25A567-F4AD-4DFC-B69D-DB6AB6DF6A06}" type="presParOf" srcId="{B2BD00A2-13EB-4AA9-A2AC-52E4397E8885}" destId="{76523EBE-FDEC-4368-9DAC-A97D52D26F30}" srcOrd="2" destOrd="0" presId="urn:microsoft.com/office/officeart/2005/8/layout/radial1"/>
    <dgm:cxn modelId="{E4EB8185-3C77-4FB8-8D58-3E15A9F61964}" type="presParOf" srcId="{B2BD00A2-13EB-4AA9-A2AC-52E4397E8885}" destId="{685FCEE0-8B9E-47BA-91FE-8B2DD7FFF6F7}" srcOrd="3" destOrd="0" presId="urn:microsoft.com/office/officeart/2005/8/layout/radial1"/>
    <dgm:cxn modelId="{6CB7495C-87F1-4158-A843-B3529A06F914}" type="presParOf" srcId="{685FCEE0-8B9E-47BA-91FE-8B2DD7FFF6F7}" destId="{8051365B-18E5-45FA-B4E2-426335BF729D}" srcOrd="0" destOrd="0" presId="urn:microsoft.com/office/officeart/2005/8/layout/radial1"/>
    <dgm:cxn modelId="{E4639825-1374-4891-9957-28B780E4FC0F}" type="presParOf" srcId="{B2BD00A2-13EB-4AA9-A2AC-52E4397E8885}" destId="{E1338F52-E7BA-4670-AB6C-A41A705C2046}" srcOrd="4" destOrd="0" presId="urn:microsoft.com/office/officeart/2005/8/layout/radial1"/>
    <dgm:cxn modelId="{C5416189-A067-491A-B9AA-4A4F46BA1A33}" type="presParOf" srcId="{B2BD00A2-13EB-4AA9-A2AC-52E4397E8885}" destId="{D60BB786-54E6-4B37-B3D0-DAFAAE4ABCA3}" srcOrd="5" destOrd="0" presId="urn:microsoft.com/office/officeart/2005/8/layout/radial1"/>
    <dgm:cxn modelId="{F84ACA28-E8A8-4EEE-8DCE-1F4E9B39BE56}" type="presParOf" srcId="{D60BB786-54E6-4B37-B3D0-DAFAAE4ABCA3}" destId="{8E5D8D37-8E1F-46BD-886E-E23FA56834E2}" srcOrd="0" destOrd="0" presId="urn:microsoft.com/office/officeart/2005/8/layout/radial1"/>
    <dgm:cxn modelId="{843785AB-9ECC-4CEB-A41D-3C3310E114F5}" type="presParOf" srcId="{B2BD00A2-13EB-4AA9-A2AC-52E4397E8885}" destId="{F53F733B-2097-4D2A-BBA9-09C02A176D32}" srcOrd="6" destOrd="0" presId="urn:microsoft.com/office/officeart/2005/8/layout/radial1"/>
    <dgm:cxn modelId="{63141CEB-AD43-42D0-93E3-85991F44027F}" type="presParOf" srcId="{B2BD00A2-13EB-4AA9-A2AC-52E4397E8885}" destId="{FB816B3B-4ED4-4DA3-BC29-677495A2D557}" srcOrd="7" destOrd="0" presId="urn:microsoft.com/office/officeart/2005/8/layout/radial1"/>
    <dgm:cxn modelId="{B88C2123-E311-417E-A9FC-25E0564452BD}" type="presParOf" srcId="{FB816B3B-4ED4-4DA3-BC29-677495A2D557}" destId="{1B0271AD-F240-4242-8583-6487E5B0DED0}" srcOrd="0" destOrd="0" presId="urn:microsoft.com/office/officeart/2005/8/layout/radial1"/>
    <dgm:cxn modelId="{9D195597-F10B-40A6-8587-14FA5045BCC0}" type="presParOf" srcId="{B2BD00A2-13EB-4AA9-A2AC-52E4397E8885}" destId="{3B7F56B6-FA05-499F-AF1B-A1FF4D687FB1}" srcOrd="8" destOrd="0" presId="urn:microsoft.com/office/officeart/2005/8/layout/radial1"/>
    <dgm:cxn modelId="{E2EF0A92-74F9-46AB-ADAD-8D450BB59A53}" type="presParOf" srcId="{B2BD00A2-13EB-4AA9-A2AC-52E4397E8885}" destId="{AB336501-7609-4671-800F-1B50D8F42FFB}" srcOrd="9" destOrd="0" presId="urn:microsoft.com/office/officeart/2005/8/layout/radial1"/>
    <dgm:cxn modelId="{DFA37BAD-D037-4DE9-A024-AC204DDFCC5F}" type="presParOf" srcId="{AB336501-7609-4671-800F-1B50D8F42FFB}" destId="{972F94EC-F9DA-4FE6-BBA4-E0F949714620}" srcOrd="0" destOrd="0" presId="urn:microsoft.com/office/officeart/2005/8/layout/radial1"/>
    <dgm:cxn modelId="{3496CE7D-D9A2-47D8-B147-A5C0E6ED1466}" type="presParOf" srcId="{B2BD00A2-13EB-4AA9-A2AC-52E4397E8885}" destId="{C325B485-66B0-40F5-9762-CC998A57B543}" srcOrd="10" destOrd="0" presId="urn:microsoft.com/office/officeart/2005/8/layout/radial1"/>
    <dgm:cxn modelId="{B76DE3C4-4E52-4B23-9616-EF217E16457F}" type="presParOf" srcId="{B2BD00A2-13EB-4AA9-A2AC-52E4397E8885}" destId="{E8092B51-29E6-401A-88C5-84D13C6C36BE}" srcOrd="11" destOrd="0" presId="urn:microsoft.com/office/officeart/2005/8/layout/radial1"/>
    <dgm:cxn modelId="{16F9798F-CF8C-4368-B3C2-723CE5BB9752}" type="presParOf" srcId="{E8092B51-29E6-401A-88C5-84D13C6C36BE}" destId="{BF25F484-5463-405E-8418-B5FB3BE320F1}" srcOrd="0" destOrd="0" presId="urn:microsoft.com/office/officeart/2005/8/layout/radial1"/>
    <dgm:cxn modelId="{092E6BC5-14C8-4BC7-AC44-E71E2D51388F}" type="presParOf" srcId="{B2BD00A2-13EB-4AA9-A2AC-52E4397E8885}" destId="{659343D5-A947-4B64-90B5-6527A73D9595}" srcOrd="12" destOrd="0" presId="urn:microsoft.com/office/officeart/2005/8/layout/radial1"/>
    <dgm:cxn modelId="{A7EA6E09-7192-47DA-AE2D-9EFE0D903BDB}" type="presParOf" srcId="{B2BD00A2-13EB-4AA9-A2AC-52E4397E8885}" destId="{7516200D-FC3A-436B-A703-5D5D04DFF198}" srcOrd="13" destOrd="0" presId="urn:microsoft.com/office/officeart/2005/8/layout/radial1"/>
    <dgm:cxn modelId="{EAA4E687-7195-4E79-A6B1-A7940E3C99CD}" type="presParOf" srcId="{7516200D-FC3A-436B-A703-5D5D04DFF198}" destId="{9E225C05-1365-46E4-AD3D-89BBCFBB5011}" srcOrd="0" destOrd="0" presId="urn:microsoft.com/office/officeart/2005/8/layout/radial1"/>
    <dgm:cxn modelId="{67FCFFD3-8217-4022-A8FD-A70EE9BE1313}" type="presParOf" srcId="{B2BD00A2-13EB-4AA9-A2AC-52E4397E8885}" destId="{E3F3E843-749B-41AD-9100-118AAA4D3B46}" srcOrd="14" destOrd="0" presId="urn:microsoft.com/office/officeart/2005/8/layout/radial1"/>
    <dgm:cxn modelId="{569D2C6A-50C0-4284-9CEA-F1AB7BDC7BA8}" type="presParOf" srcId="{B2BD00A2-13EB-4AA9-A2AC-52E4397E8885}" destId="{20536A45-4660-4196-A314-E11AB5DF3BE7}" srcOrd="15" destOrd="0" presId="urn:microsoft.com/office/officeart/2005/8/layout/radial1"/>
    <dgm:cxn modelId="{01EEDE9C-33E9-4644-881A-9A195A55EACC}" type="presParOf" srcId="{20536A45-4660-4196-A314-E11AB5DF3BE7}" destId="{4A8B6D15-B0F6-49A9-9E67-E17CD14E1865}" srcOrd="0" destOrd="0" presId="urn:microsoft.com/office/officeart/2005/8/layout/radial1"/>
    <dgm:cxn modelId="{FC99D0AC-2768-4146-8BBD-9041C8C6FA23}" type="presParOf" srcId="{B2BD00A2-13EB-4AA9-A2AC-52E4397E8885}" destId="{FEDC81B1-0487-48C5-9922-EC68398B1384}" srcOrd="16" destOrd="0" presId="urn:microsoft.com/office/officeart/2005/8/layout/radial1"/>
    <dgm:cxn modelId="{A820E3B8-A400-4D38-8D78-4AC240480597}" type="presParOf" srcId="{B2BD00A2-13EB-4AA9-A2AC-52E4397E8885}" destId="{CDBE77E0-008B-439F-9979-106F33E74507}" srcOrd="17" destOrd="0" presId="urn:microsoft.com/office/officeart/2005/8/layout/radial1"/>
    <dgm:cxn modelId="{8BAD2A14-C0F9-4D52-97AB-CB4AFB85CF5F}" type="presParOf" srcId="{CDBE77E0-008B-439F-9979-106F33E74507}" destId="{C3A42C59-90BC-4E6E-AD39-B89FF60B160D}" srcOrd="0" destOrd="0" presId="urn:microsoft.com/office/officeart/2005/8/layout/radial1"/>
    <dgm:cxn modelId="{4C5F024C-4FB6-45B7-AE15-32DF41A6C863}" type="presParOf" srcId="{B2BD00A2-13EB-4AA9-A2AC-52E4397E8885}" destId="{BDE922D8-B119-49F1-A5B3-CF93D9F7CD3C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96FFEB-E453-4C60-8545-D36603F7696D}">
      <dsp:nvSpPr>
        <dsp:cNvPr id="0" name=""/>
        <dsp:cNvSpPr/>
      </dsp:nvSpPr>
      <dsp:spPr>
        <a:xfrm>
          <a:off x="1532856" y="173"/>
          <a:ext cx="1320031" cy="6600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Neobnovljivi</a:t>
          </a:r>
          <a:endParaRPr lang="hr-HR" sz="1800" kern="1200" dirty="0"/>
        </a:p>
      </dsp:txBody>
      <dsp:txXfrm>
        <a:off x="1532856" y="173"/>
        <a:ext cx="1320031" cy="660015"/>
      </dsp:txXfrm>
    </dsp:sp>
    <dsp:sp modelId="{E13575D2-52C0-4A48-8239-152890545E38}">
      <dsp:nvSpPr>
        <dsp:cNvPr id="0" name=""/>
        <dsp:cNvSpPr/>
      </dsp:nvSpPr>
      <dsp:spPr>
        <a:xfrm>
          <a:off x="1664859" y="660188"/>
          <a:ext cx="132003" cy="495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011"/>
              </a:lnTo>
              <a:lnTo>
                <a:pt x="132003" y="4950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08474B-0707-4612-9B05-403D646F4904}">
      <dsp:nvSpPr>
        <dsp:cNvPr id="0" name=""/>
        <dsp:cNvSpPr/>
      </dsp:nvSpPr>
      <dsp:spPr>
        <a:xfrm>
          <a:off x="1796862" y="825192"/>
          <a:ext cx="1056024" cy="66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Nafta</a:t>
          </a:r>
          <a:endParaRPr lang="hr-HR" sz="2000" kern="1200" dirty="0"/>
        </a:p>
      </dsp:txBody>
      <dsp:txXfrm>
        <a:off x="1796862" y="825192"/>
        <a:ext cx="1056024" cy="660015"/>
      </dsp:txXfrm>
    </dsp:sp>
    <dsp:sp modelId="{CD1AB059-C02D-4B76-B5FF-CE4645F11852}">
      <dsp:nvSpPr>
        <dsp:cNvPr id="0" name=""/>
        <dsp:cNvSpPr/>
      </dsp:nvSpPr>
      <dsp:spPr>
        <a:xfrm>
          <a:off x="1664859" y="660188"/>
          <a:ext cx="125994" cy="1373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3868"/>
              </a:lnTo>
              <a:lnTo>
                <a:pt x="125994" y="13738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A7B8D-31DA-4D01-8F95-45531CA8BA40}">
      <dsp:nvSpPr>
        <dsp:cNvPr id="0" name=""/>
        <dsp:cNvSpPr/>
      </dsp:nvSpPr>
      <dsp:spPr>
        <a:xfrm>
          <a:off x="1790853" y="1704049"/>
          <a:ext cx="1677822" cy="66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Prirodni plin</a:t>
          </a:r>
          <a:endParaRPr lang="hr-HR" sz="2000" kern="1200" dirty="0"/>
        </a:p>
      </dsp:txBody>
      <dsp:txXfrm>
        <a:off x="1790853" y="1704049"/>
        <a:ext cx="1677822" cy="660015"/>
      </dsp:txXfrm>
    </dsp:sp>
    <dsp:sp modelId="{35D80B4A-33F9-483F-B8C3-BC74A6C960AC}">
      <dsp:nvSpPr>
        <dsp:cNvPr id="0" name=""/>
        <dsp:cNvSpPr/>
      </dsp:nvSpPr>
      <dsp:spPr>
        <a:xfrm>
          <a:off x="1664859" y="660188"/>
          <a:ext cx="132003" cy="2145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050"/>
              </a:lnTo>
              <a:lnTo>
                <a:pt x="132003" y="21450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E4B77-9A4B-4B5B-8D62-586810C1C602}">
      <dsp:nvSpPr>
        <dsp:cNvPr id="0" name=""/>
        <dsp:cNvSpPr/>
      </dsp:nvSpPr>
      <dsp:spPr>
        <a:xfrm>
          <a:off x="1796862" y="2475231"/>
          <a:ext cx="1056024" cy="66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Ugljen</a:t>
          </a:r>
          <a:endParaRPr lang="hr-HR" sz="2000" kern="1200" dirty="0"/>
        </a:p>
      </dsp:txBody>
      <dsp:txXfrm>
        <a:off x="1796862" y="2475231"/>
        <a:ext cx="1056024" cy="660015"/>
      </dsp:txXfrm>
    </dsp:sp>
    <dsp:sp modelId="{743483B2-8E25-4A8C-961F-98851148550A}">
      <dsp:nvSpPr>
        <dsp:cNvPr id="0" name=""/>
        <dsp:cNvSpPr/>
      </dsp:nvSpPr>
      <dsp:spPr>
        <a:xfrm>
          <a:off x="3540686" y="173"/>
          <a:ext cx="1320031" cy="6600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Obnovljivi</a:t>
          </a:r>
          <a:endParaRPr lang="hr-HR" sz="1800" kern="1200" dirty="0"/>
        </a:p>
      </dsp:txBody>
      <dsp:txXfrm>
        <a:off x="3540686" y="173"/>
        <a:ext cx="1320031" cy="660015"/>
      </dsp:txXfrm>
    </dsp:sp>
    <dsp:sp modelId="{EFD70C4E-719E-4DAD-B9B3-AEFA842B17D3}">
      <dsp:nvSpPr>
        <dsp:cNvPr id="0" name=""/>
        <dsp:cNvSpPr/>
      </dsp:nvSpPr>
      <dsp:spPr>
        <a:xfrm>
          <a:off x="3672689" y="660188"/>
          <a:ext cx="132003" cy="495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011"/>
              </a:lnTo>
              <a:lnTo>
                <a:pt x="132003" y="4950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82C9B-255E-425A-9BAF-76BA25D61C1C}">
      <dsp:nvSpPr>
        <dsp:cNvPr id="0" name=""/>
        <dsp:cNvSpPr/>
      </dsp:nvSpPr>
      <dsp:spPr>
        <a:xfrm>
          <a:off x="3804693" y="825192"/>
          <a:ext cx="2274117" cy="66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Snaga tekuće vode</a:t>
          </a:r>
          <a:endParaRPr lang="hr-HR" sz="2000" kern="1200" dirty="0"/>
        </a:p>
      </dsp:txBody>
      <dsp:txXfrm>
        <a:off x="3804693" y="825192"/>
        <a:ext cx="2274117" cy="660015"/>
      </dsp:txXfrm>
    </dsp:sp>
    <dsp:sp modelId="{02D01A47-20EB-4B4B-A067-9AC408894033}">
      <dsp:nvSpPr>
        <dsp:cNvPr id="0" name=""/>
        <dsp:cNvSpPr/>
      </dsp:nvSpPr>
      <dsp:spPr>
        <a:xfrm>
          <a:off x="3672689" y="660188"/>
          <a:ext cx="132003" cy="1320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0031"/>
              </a:lnTo>
              <a:lnTo>
                <a:pt x="132003" y="132003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FBC0E-6B99-4D06-BE63-7CDFA7DABB8A}">
      <dsp:nvSpPr>
        <dsp:cNvPr id="0" name=""/>
        <dsp:cNvSpPr/>
      </dsp:nvSpPr>
      <dsp:spPr>
        <a:xfrm>
          <a:off x="3804693" y="1650212"/>
          <a:ext cx="1452562" cy="66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Snaga vjetra</a:t>
          </a:r>
          <a:endParaRPr lang="hr-HR" sz="2000" kern="1200" dirty="0"/>
        </a:p>
      </dsp:txBody>
      <dsp:txXfrm>
        <a:off x="3804693" y="1650212"/>
        <a:ext cx="1452562" cy="660015"/>
      </dsp:txXfrm>
    </dsp:sp>
    <dsp:sp modelId="{5D750F82-2311-4BF0-93FA-22E94B09EB79}">
      <dsp:nvSpPr>
        <dsp:cNvPr id="0" name=""/>
        <dsp:cNvSpPr/>
      </dsp:nvSpPr>
      <dsp:spPr>
        <a:xfrm>
          <a:off x="3672689" y="660188"/>
          <a:ext cx="132003" cy="2145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050"/>
              </a:lnTo>
              <a:lnTo>
                <a:pt x="132003" y="21450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ED53D-80D8-453F-866A-69B79962FA6D}">
      <dsp:nvSpPr>
        <dsp:cNvPr id="0" name=""/>
        <dsp:cNvSpPr/>
      </dsp:nvSpPr>
      <dsp:spPr>
        <a:xfrm>
          <a:off x="3804693" y="2475231"/>
          <a:ext cx="2892050" cy="66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Snaga topline unutrašnjosti Zemlje</a:t>
          </a:r>
          <a:endParaRPr lang="hr-HR" sz="2000" kern="1200" dirty="0"/>
        </a:p>
      </dsp:txBody>
      <dsp:txXfrm>
        <a:off x="3804693" y="2475231"/>
        <a:ext cx="2892050" cy="660015"/>
      </dsp:txXfrm>
    </dsp:sp>
    <dsp:sp modelId="{D454B16E-121E-4625-B20F-FFB31175C4F7}">
      <dsp:nvSpPr>
        <dsp:cNvPr id="0" name=""/>
        <dsp:cNvSpPr/>
      </dsp:nvSpPr>
      <dsp:spPr>
        <a:xfrm>
          <a:off x="3672689" y="660188"/>
          <a:ext cx="132003" cy="2970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0069"/>
              </a:lnTo>
              <a:lnTo>
                <a:pt x="132003" y="29700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9E9C6-7055-41C1-8F9E-43D2C4CE092A}">
      <dsp:nvSpPr>
        <dsp:cNvPr id="0" name=""/>
        <dsp:cNvSpPr/>
      </dsp:nvSpPr>
      <dsp:spPr>
        <a:xfrm>
          <a:off x="3804693" y="3300251"/>
          <a:ext cx="1998094" cy="66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Sunčeva energija</a:t>
          </a:r>
          <a:endParaRPr lang="hr-HR" sz="2000" kern="1200" dirty="0"/>
        </a:p>
      </dsp:txBody>
      <dsp:txXfrm>
        <a:off x="3804693" y="3300251"/>
        <a:ext cx="1998094" cy="66001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E2BEE-9EEF-413B-A2FB-0FE563C0400C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8B9EA-A5EE-42A7-B026-D19F84EF93D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7780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 SUTRA-edukativni film-energija i klimatske promjene</a:t>
            </a:r>
          </a:p>
          <a:p>
            <a:endParaRPr lang="hr-HR" dirty="0" smtClean="0"/>
          </a:p>
          <a:p>
            <a:r>
              <a:rPr lang="hr-HR" dirty="0" smtClean="0"/>
              <a:t>https://www.youtube.com/watch?v=jBb2kkSmBGQ&amp;t=8s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1A8DD-0299-45E8-AD2B-4A54CD2E6587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62346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https://www.hr/hrvatska/gospodarstvo/industrija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52169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http://investcroatia.gov.hr/sektori/prehrambena-industrija/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5146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https://mingor.gov.hr/UserDocsImages/public/documents/Popis%20aktivnih%20eksploatacijskih%20polja%20mineralnih%20sirovina.pdf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0683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http://www.energetika-net.com/vijesti/plin/trideset-godina-od-paljenja-prve-plinske-baklje-u-donjem-miholjcu-2126</a:t>
            </a:r>
          </a:p>
          <a:p>
            <a:r>
              <a:rPr lang="hr-HR" dirty="0" smtClean="0"/>
              <a:t>http://www.energetika-net.com/vijesti/energetsko-gospodarstvo/ina-otkrila-novo-nalaziste-nafte-15197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2532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https://lokalni.vecernji.hr/opcine/molve-mjesto-u-kojemu-se-svi-vesele-poskupljenju-plina-604</a:t>
            </a:r>
          </a:p>
          <a:p>
            <a:r>
              <a:rPr lang="hr-HR" dirty="0" smtClean="0"/>
              <a:t>https://danica.hr/presusuju-najveca-plinska-polja-u-hrvatskoj-evo-dokad-ce-se-crpiti/</a:t>
            </a:r>
          </a:p>
          <a:p>
            <a:r>
              <a:rPr lang="hr-HR" dirty="0" smtClean="0"/>
              <a:t>https://alpedunavjadran.hrt.hr/emisija/14-02-2015/moslavina-nove-mogucnosti-starih-naftnih-polja/</a:t>
            </a:r>
          </a:p>
          <a:p>
            <a:r>
              <a:rPr lang="hr-HR" dirty="0" smtClean="0"/>
              <a:t>https://www.hep.hr/plin/UserDocsImages/publikacije/Nasih_40_ljeta.pdf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4700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https://janaf.hr/sustav-janafa/terminali/terminal-omisalj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9000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https://www.vecernji.hr/vijesti/sljuncarenje-na-rijekama-opet-postaje-legalan-biznis-u-hrvatskoj-412269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https://www.tportal.hr/biznis/clanak/slavonski-gospodarstvenici-odahnuli-nakon-10-godina-opet-mogu-vaditi-pijesak-i-sljunak-iz-drave-dunava-i-save-foto-20190703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https://radio.hrt.hr/radio-osijek/clanak/okolisne-udruge-tuzile-zbog-vaenja-pijeska-iz-drave/230817/</a:t>
            </a:r>
          </a:p>
          <a:p>
            <a:r>
              <a:rPr lang="hr-HR" dirty="0" smtClean="0"/>
              <a:t>http://www.pucisca.hr/index.php?option=com_content&amp;view=article&amp;id=56&amp;Itemid=76</a:t>
            </a:r>
          </a:p>
          <a:p>
            <a:r>
              <a:rPr lang="hr-HR" dirty="0" smtClean="0"/>
              <a:t>https://www.solanaston.hr/hr/povijest</a:t>
            </a:r>
          </a:p>
          <a:p>
            <a:r>
              <a:rPr lang="hr-HR" dirty="0" smtClean="0"/>
              <a:t>Podravski rat za šljunak:</a:t>
            </a:r>
            <a:r>
              <a:rPr lang="hr-HR" baseline="0" dirty="0" smtClean="0"/>
              <a:t> https://www.youtube.com/watch?v=5BpjMcUrguE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0737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https://www.hep.hr/proizvodnja/termoelektrane-1560/termoelektrane/te-plomin/1563</a:t>
            </a:r>
          </a:p>
          <a:p>
            <a:r>
              <a:rPr lang="hr-HR" dirty="0" smtClean="0"/>
              <a:t>https://www.vecernji.hr/biznis/termoelektrana-jertovec-treba-li-nam-doista-466275</a:t>
            </a:r>
          </a:p>
          <a:p>
            <a:r>
              <a:rPr lang="hr-HR" dirty="0" smtClean="0"/>
              <a:t>https://www.hep.hr/proizvodnja/termoelektrane-1560/termoelektrane/te-rijeka/1562</a:t>
            </a:r>
          </a:p>
          <a:p>
            <a:r>
              <a:rPr lang="hr-HR" dirty="0" smtClean="0"/>
              <a:t>https://www.hep.hr/proizvodnja/termoelektrane-1560/termoelektrane/kte-jertovec/1564</a:t>
            </a:r>
          </a:p>
          <a:p>
            <a:r>
              <a:rPr lang="hr-HR" dirty="0" smtClean="0"/>
              <a:t>https://www.hep.hr/proizvodnja/termoelektrane-1560/termoelektrane-toplane/te-to-zagreb/1565</a:t>
            </a:r>
          </a:p>
          <a:p>
            <a:r>
              <a:rPr lang="hr-HR" dirty="0" smtClean="0"/>
              <a:t>https://www.hep.hr/proizvodnja/termoelektrane-1560/termoelektrane-toplane/te-to-osijek/1566</a:t>
            </a:r>
          </a:p>
          <a:p>
            <a:r>
              <a:rPr lang="hr-HR" dirty="0" smtClean="0"/>
              <a:t>https://www.hep.hr/proizvodnja/termoelektrane-1560/termoelektrane-toplane/te-to-sisak/1561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3327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https://www.hep.hr/proizvodnja/hidroelektrane-1528/1528</a:t>
            </a:r>
          </a:p>
          <a:p>
            <a:r>
              <a:rPr lang="hr-HR" dirty="0" smtClean="0"/>
              <a:t>https://www.hep.hr/proizvodnja/termoelektrane-1560/1560</a:t>
            </a:r>
          </a:p>
          <a:p>
            <a:r>
              <a:rPr lang="hr-HR" dirty="0" smtClean="0"/>
              <a:t>https://www.hep.hr/proizvodnja/obnovljivi-izvori-energije/1395</a:t>
            </a:r>
          </a:p>
          <a:p>
            <a:r>
              <a:rPr lang="hr-HR" dirty="0" smtClean="0"/>
              <a:t>https://www.nek.si/hr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954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https://www.vjetroelektrane.com/vjetroelektrane-u-regiji/234-vjetroelektrana-ravne-1-pag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7155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Vjetroelektrana_Ravne_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BpjMcUrguE" TargetMode="External"/><Relationship Id="rId3" Type="http://schemas.openxmlformats.org/officeDocument/2006/relationships/image" Target="../media/image13.emf"/><Relationship Id="rId7" Type="http://schemas.openxmlformats.org/officeDocument/2006/relationships/hyperlink" Target="https://www.solanaston.hr/hr/povije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ucisca.hr/index.php?option=com_content&amp;view=article&amp;id=56&amp;Itemid=76" TargetMode="Externa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p.hr/proizvodnja/termoelektrane-1560/termoelektrane-toplane/te-to-sisak/1561" TargetMode="External"/><Relationship Id="rId3" Type="http://schemas.openxmlformats.org/officeDocument/2006/relationships/hyperlink" Target="https://www.hep.hr/proizvodnja/termoelektrane-1560/termoelektrane/te-plomin/1563" TargetMode="External"/><Relationship Id="rId7" Type="http://schemas.openxmlformats.org/officeDocument/2006/relationships/hyperlink" Target="https://www.hep.hr/proizvodnja/termoelektrane-1560/termoelektrane-toplane/te-to-osijek/156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p.hr/proizvodnja/termoelektrane-1560/termoelektrane-toplane/te-to-zagreb/1565" TargetMode="External"/><Relationship Id="rId11" Type="http://schemas.microsoft.com/office/2007/relationships/hdphoto" Target="../media/hdphoto1.wdp"/><Relationship Id="rId5" Type="http://schemas.openxmlformats.org/officeDocument/2006/relationships/hyperlink" Target="https://www.hep.hr/proizvodnja/termoelektrane-1560/termoelektrane/kte-jertovec/1564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www.hep.hr/proizvodnja/termoelektrane-1560/termoelektrane/te-rijeka/1562" TargetMode="External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hyperlink" Target="https://www.hep.hr/proizvodnja/hidroelektrane-1528/1528" TargetMode="External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k.si/hr" TargetMode="External"/><Relationship Id="rId5" Type="http://schemas.openxmlformats.org/officeDocument/2006/relationships/hyperlink" Target="https://www.hep.hr/proizvodnja/obnovljivi-izvori-energije/1395" TargetMode="External"/><Relationship Id="rId4" Type="http://schemas.openxmlformats.org/officeDocument/2006/relationships/hyperlink" Target="https://www.hep.hr/proizvodnja/termoelektrane-1560/156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Sekundarne djelatnosti u Hrvatskoj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err="1" smtClean="0"/>
              <a:t>Vjetroelektrane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96731"/>
            <a:ext cx="3682752" cy="3523292"/>
          </a:xfrm>
        </p:spPr>
        <p:txBody>
          <a:bodyPr>
            <a:normAutofit fontScale="85000" lnSpcReduction="20000"/>
          </a:bodyPr>
          <a:lstStyle/>
          <a:p>
            <a:r>
              <a:rPr lang="hr-HR" dirty="0" err="1" smtClean="0"/>
              <a:t>Vjetroparkovi</a:t>
            </a:r>
            <a:endParaRPr lang="hr-HR" dirty="0" smtClean="0"/>
          </a:p>
          <a:p>
            <a:r>
              <a:rPr lang="hr-HR" dirty="0" smtClean="0"/>
              <a:t>Prva </a:t>
            </a:r>
            <a:r>
              <a:rPr lang="hr-HR" dirty="0" err="1" smtClean="0"/>
              <a:t>vjetroelektrana</a:t>
            </a:r>
            <a:r>
              <a:rPr lang="hr-HR" dirty="0" smtClean="0"/>
              <a:t> puštena u rad 2004. godine (</a:t>
            </a:r>
            <a:r>
              <a:rPr lang="hr-HR" dirty="0" smtClean="0">
                <a:hlinkClick r:id="rId3"/>
              </a:rPr>
              <a:t>Ravne 1 </a:t>
            </a:r>
            <a:r>
              <a:rPr lang="hr-HR" dirty="0" smtClean="0"/>
              <a:t>na Pagu)</a:t>
            </a:r>
          </a:p>
          <a:p>
            <a:r>
              <a:rPr lang="hr-HR" i="1" dirty="0" smtClean="0"/>
              <a:t>Zašto su </a:t>
            </a:r>
            <a:r>
              <a:rPr lang="hr-HR" i="1" dirty="0" err="1" smtClean="0"/>
              <a:t>vjetroelektrane</a:t>
            </a:r>
            <a:r>
              <a:rPr lang="hr-HR" i="1" dirty="0" smtClean="0"/>
              <a:t> izgrađene uglavnom u Primorskoj Hrvatskoj?</a:t>
            </a:r>
            <a:endParaRPr lang="hr-HR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5976" y="759604"/>
            <a:ext cx="4662067" cy="399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272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7606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Industrija i proizvodno obrtništvo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66700"/>
            <a:ext cx="4330824" cy="4032447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Vlastite sirovine + obrazovna i stručna radna snaga:</a:t>
            </a:r>
          </a:p>
          <a:p>
            <a:pPr>
              <a:buFontTx/>
              <a:buChar char="-"/>
            </a:pPr>
            <a:r>
              <a:rPr lang="hr-HR" dirty="0" smtClean="0"/>
              <a:t>Nafta i prirodni plin </a:t>
            </a:r>
            <a:r>
              <a:rPr lang="hr-HR" dirty="0" smtClean="0">
                <a:sym typeface="Wingdings" panose="05000000000000000000" pitchFamily="2" charset="2"/>
              </a:rPr>
              <a:t> </a:t>
            </a:r>
            <a:r>
              <a:rPr lang="hr-HR" b="1" dirty="0" smtClean="0">
                <a:sym typeface="Wingdings" panose="05000000000000000000" pitchFamily="2" charset="2"/>
              </a:rPr>
              <a:t>industrija prerade nafte i plina</a:t>
            </a:r>
          </a:p>
          <a:p>
            <a:pPr>
              <a:buFontTx/>
              <a:buChar char="-"/>
            </a:pPr>
            <a:r>
              <a:rPr lang="hr-HR" dirty="0" smtClean="0">
                <a:sym typeface="Wingdings" panose="05000000000000000000" pitchFamily="2" charset="2"/>
              </a:rPr>
              <a:t>Šume  </a:t>
            </a:r>
            <a:r>
              <a:rPr lang="hr-HR" b="1" dirty="0" smtClean="0">
                <a:sym typeface="Wingdings" panose="05000000000000000000" pitchFamily="2" charset="2"/>
              </a:rPr>
              <a:t>drvna </a:t>
            </a:r>
            <a:r>
              <a:rPr lang="hr-HR" dirty="0" smtClean="0">
                <a:sym typeface="Wingdings" panose="05000000000000000000" pitchFamily="2" charset="2"/>
              </a:rPr>
              <a:t>industrija</a:t>
            </a:r>
          </a:p>
          <a:p>
            <a:pPr>
              <a:buFontTx/>
              <a:buChar char="-"/>
            </a:pPr>
            <a:r>
              <a:rPr lang="hr-HR" dirty="0" smtClean="0">
                <a:sym typeface="Wingdings" panose="05000000000000000000" pitchFamily="2" charset="2"/>
              </a:rPr>
              <a:t>Poljoprivreda i ribarstvo  </a:t>
            </a:r>
            <a:r>
              <a:rPr lang="hr-HR" b="1" dirty="0" smtClean="0">
                <a:sym typeface="Wingdings" panose="05000000000000000000" pitchFamily="2" charset="2"/>
              </a:rPr>
              <a:t>prehrambena</a:t>
            </a:r>
            <a:r>
              <a:rPr lang="hr-HR" dirty="0" smtClean="0">
                <a:sym typeface="Wingdings" panose="05000000000000000000" pitchFamily="2" charset="2"/>
              </a:rPr>
              <a:t> industrija, </a:t>
            </a:r>
            <a:r>
              <a:rPr lang="hr-HR" b="1" dirty="0" smtClean="0">
                <a:sym typeface="Wingdings" panose="05000000000000000000" pitchFamily="2" charset="2"/>
              </a:rPr>
              <a:t>duhanska</a:t>
            </a:r>
            <a:r>
              <a:rPr lang="hr-HR" dirty="0" smtClean="0">
                <a:sym typeface="Wingdings" panose="05000000000000000000" pitchFamily="2" charset="2"/>
              </a:rPr>
              <a:t> industrija</a:t>
            </a:r>
          </a:p>
          <a:p>
            <a:pPr>
              <a:buFontTx/>
              <a:buChar char="-"/>
            </a:pPr>
            <a:r>
              <a:rPr lang="hr-HR" dirty="0" smtClean="0">
                <a:sym typeface="Wingdings" panose="05000000000000000000" pitchFamily="2" charset="2"/>
              </a:rPr>
              <a:t>More i tradicija  </a:t>
            </a:r>
            <a:r>
              <a:rPr lang="hr-HR" b="1" dirty="0" smtClean="0">
                <a:sym typeface="Wingdings" panose="05000000000000000000" pitchFamily="2" charset="2"/>
              </a:rPr>
              <a:t>brodogradnja</a:t>
            </a:r>
            <a:endParaRPr lang="hr-HR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b="6945"/>
          <a:stretch/>
        </p:blipFill>
        <p:spPr bwMode="auto">
          <a:xfrm>
            <a:off x="5076056" y="1419623"/>
            <a:ext cx="3870572" cy="321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2103" t="3009" r="13760" b="7871"/>
          <a:stretch/>
        </p:blipFill>
        <p:spPr bwMode="auto">
          <a:xfrm>
            <a:off x="4605529" y="1397803"/>
            <a:ext cx="4454891" cy="322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5529" y="1563450"/>
            <a:ext cx="4537871" cy="3013959"/>
          </a:xfrm>
          <a:prstGeom prst="rect">
            <a:avLst/>
          </a:prstGeom>
        </p:spPr>
      </p:pic>
      <p:pic>
        <p:nvPicPr>
          <p:cNvPr id="1026" name="Picture 2" descr="Saznajte više o Drvnoj industriji Spačva d.d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728" y="2044926"/>
            <a:ext cx="4181530" cy="27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čva procvjetala nakon predstečaja, Čazmu digli Talijani - Poslovni  dnevni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208" y="1387402"/>
            <a:ext cx="2952328" cy="184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16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3065152"/>
              </p:ext>
            </p:extLst>
          </p:nvPr>
        </p:nvGraphicFramePr>
        <p:xfrm>
          <a:off x="323528" y="843558"/>
          <a:ext cx="856895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lipsa 4"/>
          <p:cNvSpPr/>
          <p:nvPr/>
        </p:nvSpPr>
        <p:spPr>
          <a:xfrm>
            <a:off x="5057690" y="1140777"/>
            <a:ext cx="1152128" cy="1008112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5580112" y="1995686"/>
            <a:ext cx="1224136" cy="1080120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/>
          <p:cNvSpPr/>
          <p:nvPr/>
        </p:nvSpPr>
        <p:spPr>
          <a:xfrm>
            <a:off x="5454764" y="3075806"/>
            <a:ext cx="1224136" cy="1080120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4590452" y="3811126"/>
            <a:ext cx="1190444" cy="1008112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/>
          <p:cNvSpPr/>
          <p:nvPr/>
        </p:nvSpPr>
        <p:spPr>
          <a:xfrm>
            <a:off x="3423300" y="3775122"/>
            <a:ext cx="1224136" cy="1044116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/>
          <p:cNvSpPr/>
          <p:nvPr/>
        </p:nvSpPr>
        <p:spPr>
          <a:xfrm>
            <a:off x="2558988" y="3093808"/>
            <a:ext cx="1224136" cy="1044116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/>
          <p:cNvSpPr/>
          <p:nvPr/>
        </p:nvSpPr>
        <p:spPr>
          <a:xfrm>
            <a:off x="2375756" y="2049692"/>
            <a:ext cx="1224136" cy="1044116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/>
          <p:cNvSpPr/>
          <p:nvPr/>
        </p:nvSpPr>
        <p:spPr>
          <a:xfrm>
            <a:off x="3059832" y="1122775"/>
            <a:ext cx="1069386" cy="1044116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Elipsa 14"/>
          <p:cNvSpPr/>
          <p:nvPr/>
        </p:nvSpPr>
        <p:spPr>
          <a:xfrm>
            <a:off x="4067944" y="748024"/>
            <a:ext cx="1094870" cy="1044116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961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843558"/>
            <a:ext cx="8229600" cy="641226"/>
          </a:xfrm>
        </p:spPr>
        <p:txBody>
          <a:bodyPr>
            <a:normAutofit/>
          </a:bodyPr>
          <a:lstStyle/>
          <a:p>
            <a:pPr algn="l"/>
            <a:r>
              <a:rPr lang="hr-HR" sz="3600" dirty="0" smtClean="0"/>
              <a:t>Industrijske regije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199" y="1563637"/>
            <a:ext cx="4425651" cy="3579863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Područja s razvijenom industrijom</a:t>
            </a:r>
          </a:p>
          <a:p>
            <a:r>
              <a:rPr lang="hr-HR" b="1" dirty="0" smtClean="0"/>
              <a:t>Panonska Hrvatska: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zagrebačka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međimursko-</a:t>
            </a:r>
            <a:r>
              <a:rPr lang="hr-HR" dirty="0" err="1" smtClean="0"/>
              <a:t>gornjopodravska</a:t>
            </a:r>
            <a:endParaRPr lang="hr-H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osječko-brodska</a:t>
            </a:r>
          </a:p>
          <a:p>
            <a:r>
              <a:rPr lang="hr-HR" b="1" dirty="0" smtClean="0"/>
              <a:t>Primorska Hrvatska: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riječko-istarska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splitska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771550"/>
            <a:ext cx="4283968" cy="441765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4936" y="873284"/>
            <a:ext cx="2238574" cy="8030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2681" y="765250"/>
            <a:ext cx="1680349" cy="74600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539" y="2283718"/>
            <a:ext cx="1984251" cy="84180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2461" y="2383391"/>
            <a:ext cx="1969964" cy="69957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3662" y="3332281"/>
            <a:ext cx="1278497" cy="17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18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Imenujte i u geografskom atlasu pokažite najvažnija nalazišta nafte i plina u Hrvatskoj. </a:t>
            </a:r>
          </a:p>
          <a:p>
            <a:r>
              <a:rPr lang="hr-HR" dirty="0" smtClean="0"/>
              <a:t>Navedite industrijske grane zastupljene u Hrvatskoj.</a:t>
            </a:r>
          </a:p>
          <a:p>
            <a:r>
              <a:rPr lang="hr-HR" dirty="0" smtClean="0"/>
              <a:t>Navedite </a:t>
            </a:r>
            <a:r>
              <a:rPr lang="hr-HR" dirty="0"/>
              <a:t>te </a:t>
            </a:r>
            <a:r>
              <a:rPr lang="hr-HR" dirty="0" smtClean="0"/>
              <a:t>pokažite </a:t>
            </a:r>
            <a:r>
              <a:rPr lang="hr-HR" dirty="0"/>
              <a:t>na geografskoj karti Hrvatske u atlasu industrijske regije i industrijska središta </a:t>
            </a:r>
            <a:r>
              <a:rPr lang="hr-HR" dirty="0" smtClean="0"/>
              <a:t>Hrvatske.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433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419623"/>
            <a:ext cx="8856984" cy="3175000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 fotografijama je prikazano dobivanje važnih prirodnih sirovina: O kojim se prirodnim sirovinama radi?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79402"/>
            <a:ext cx="2966960" cy="22517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3715" y="2479401"/>
            <a:ext cx="2968117" cy="225258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8587" y="2479401"/>
            <a:ext cx="3026016" cy="22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1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546848" cy="3528393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Na kojem se otoku nalazi glavni terminal za uvoz nafte u Hrvatsku te početak Jadranskog naftovoda?</a:t>
            </a:r>
          </a:p>
          <a:p>
            <a:r>
              <a:rPr lang="hr-HR" dirty="0" smtClean="0"/>
              <a:t>U kojim se gradovima na priloženoj karti nalaze termoelektrane?</a:t>
            </a:r>
          </a:p>
          <a:p>
            <a:r>
              <a:rPr lang="hr-HR" dirty="0" smtClean="0"/>
              <a:t>Iz kojeg se izvora energije se proizvede najveći dio električne struje?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/>
          <a:srcRect l="839" t="6189" r="3024" b="1095"/>
          <a:stretch/>
        </p:blipFill>
        <p:spPr>
          <a:xfrm>
            <a:off x="5061079" y="843558"/>
            <a:ext cx="3759393" cy="38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28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71550"/>
            <a:ext cx="8928992" cy="713234"/>
          </a:xfrm>
        </p:spPr>
        <p:txBody>
          <a:bodyPr>
            <a:noAutofit/>
          </a:bodyPr>
          <a:lstStyle/>
          <a:p>
            <a:r>
              <a:rPr lang="hr-HR" sz="3200" dirty="0" smtClean="0"/>
              <a:t>Povežite industrijske regije s industrijskim središtima.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394720" cy="303098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hr-HR" dirty="0" smtClean="0"/>
              <a:t>zagrebačka</a:t>
            </a:r>
            <a:endParaRPr lang="hr-HR" dirty="0"/>
          </a:p>
          <a:p>
            <a:pPr marL="514350" indent="-514350">
              <a:buFont typeface="+mj-lt"/>
              <a:buAutoNum type="alphaUcPeriod"/>
            </a:pPr>
            <a:r>
              <a:rPr lang="hr-HR" dirty="0"/>
              <a:t>međimursko-</a:t>
            </a:r>
            <a:r>
              <a:rPr lang="hr-HR" dirty="0" err="1"/>
              <a:t>gornjopodravska</a:t>
            </a:r>
            <a:endParaRPr lang="hr-HR" dirty="0"/>
          </a:p>
          <a:p>
            <a:pPr marL="514350" indent="-514350">
              <a:buFont typeface="+mj-lt"/>
              <a:buAutoNum type="alphaUcPeriod"/>
            </a:pPr>
            <a:r>
              <a:rPr lang="hr-HR" dirty="0"/>
              <a:t>osječko-brodska</a:t>
            </a:r>
          </a:p>
          <a:p>
            <a:pPr marL="514350" indent="-514350">
              <a:buFont typeface="+mj-lt"/>
              <a:buAutoNum type="alphaUcPeriod"/>
            </a:pPr>
            <a:r>
              <a:rPr lang="hr-HR" dirty="0" smtClean="0"/>
              <a:t>riječko-istarska</a:t>
            </a:r>
            <a:endParaRPr lang="hr-HR" dirty="0"/>
          </a:p>
          <a:p>
            <a:pPr marL="514350" indent="-514350">
              <a:buFont typeface="+mj-lt"/>
              <a:buAutoNum type="alphaUcPeriod"/>
            </a:pPr>
            <a:r>
              <a:rPr lang="hr-HR" dirty="0"/>
              <a:t>splitska</a:t>
            </a:r>
          </a:p>
          <a:p>
            <a:endParaRPr lang="hr-HR" dirty="0"/>
          </a:p>
        </p:txBody>
      </p:sp>
      <p:sp>
        <p:nvSpPr>
          <p:cNvPr id="4" name="Rezervirano mjesto sadržaja 2"/>
          <p:cNvSpPr txBox="1">
            <a:spLocks/>
          </p:cNvSpPr>
          <p:nvPr/>
        </p:nvSpPr>
        <p:spPr>
          <a:xfrm>
            <a:off x="3707904" y="1347614"/>
            <a:ext cx="3394720" cy="36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r-HR" dirty="0" smtClean="0"/>
              <a:t>Čakovec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Slavonski Brod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Trogir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Rijeka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Koprivnica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Zagreb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Omiš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Rovinj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Sisak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Vinkovci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Split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Belišće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Karlovac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Vukovar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Vinkovci</a:t>
            </a:r>
            <a:endParaRPr lang="hr-HR" dirty="0"/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6012160" y="1362854"/>
            <a:ext cx="31219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B.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C.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E.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D.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B.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A.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E.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D.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A.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C.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E.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C.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A.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C.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>
                <a:solidFill>
                  <a:srgbClr val="FF0000"/>
                </a:solidFill>
              </a:rPr>
              <a:t>C.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8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Izvori energije</a:t>
            </a:r>
            <a:endParaRPr lang="hr-HR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  <p:extLst/>
          </p:nvPr>
        </p:nvGraphicFramePr>
        <p:xfrm>
          <a:off x="2195736" y="1059582"/>
          <a:ext cx="82296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aobljeni pravokutnik 6"/>
          <p:cNvSpPr/>
          <p:nvPr/>
        </p:nvSpPr>
        <p:spPr>
          <a:xfrm>
            <a:off x="539552" y="1858540"/>
            <a:ext cx="2808312" cy="86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chemeClr val="bg1"/>
                </a:solidFill>
              </a:rPr>
              <a:t>Ne mogu se obnoviti, nema ih u neograničenim količinama.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8" name="Zaobljeni pravokutnik 7"/>
          <p:cNvSpPr/>
          <p:nvPr/>
        </p:nvSpPr>
        <p:spPr>
          <a:xfrm>
            <a:off x="539552" y="3435846"/>
            <a:ext cx="2808312" cy="11521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chemeClr val="bg1"/>
                </a:solidFill>
              </a:rPr>
              <a:t>Mogu se trajno iskorištavati bez straha da će se potrošiti. Raznovrsni izvori energije.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3707904" y="915566"/>
            <a:ext cx="2160240" cy="3744416"/>
          </a:xfrm>
          <a:prstGeom prst="rect">
            <a:avLst/>
          </a:prstGeom>
          <a:solidFill>
            <a:schemeClr val="bg1"/>
          </a:solidFill>
          <a:ln w="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5733964" y="888112"/>
            <a:ext cx="3410036" cy="4176464"/>
          </a:xfrm>
          <a:prstGeom prst="rect">
            <a:avLst/>
          </a:prstGeom>
          <a:solidFill>
            <a:schemeClr val="bg1"/>
          </a:solidFill>
          <a:ln w="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324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602632" cy="3384377"/>
          </a:xfrm>
        </p:spPr>
        <p:txBody>
          <a:bodyPr>
            <a:normAutofit fontScale="77500" lnSpcReduction="20000"/>
          </a:bodyPr>
          <a:lstStyle/>
          <a:p>
            <a:r>
              <a:rPr lang="hr-HR" i="1" dirty="0"/>
              <a:t>Istražite je li u vašem dijelu domovine bilo kakve rudarske tradicije. Pripada li vađenje pijeska, šljunka, kamena u rudarstvo?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843558"/>
            <a:ext cx="5544616" cy="393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Rudarstvo i energetika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826768" cy="3312369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Nalazišta nafte:</a:t>
            </a:r>
          </a:p>
          <a:p>
            <a:pPr>
              <a:buFontTx/>
              <a:buChar char="-"/>
            </a:pPr>
            <a:r>
              <a:rPr lang="hr-HR" dirty="0" smtClean="0"/>
              <a:t>Podravina (Donji Miholjac)</a:t>
            </a:r>
          </a:p>
          <a:p>
            <a:pPr>
              <a:buFontTx/>
              <a:buChar char="-"/>
            </a:pPr>
            <a:r>
              <a:rPr lang="hr-HR" dirty="0"/>
              <a:t>istočna Slavonija (</a:t>
            </a:r>
            <a:r>
              <a:rPr lang="hr-HR" dirty="0" err="1"/>
              <a:t>Đeletovci</a:t>
            </a:r>
            <a:r>
              <a:rPr lang="hr-HR" dirty="0" smtClean="0"/>
              <a:t>)</a:t>
            </a:r>
          </a:p>
          <a:p>
            <a:pPr>
              <a:buFontTx/>
              <a:buChar char="-"/>
            </a:pPr>
            <a:r>
              <a:rPr lang="hr-HR" dirty="0" smtClean="0"/>
              <a:t>Moslavina (Ivanić-grad, Kutina)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450494"/>
            <a:ext cx="4130855" cy="3357327"/>
          </a:xfrm>
          <a:prstGeom prst="rect">
            <a:avLst/>
          </a:prstGeom>
        </p:spPr>
      </p:pic>
      <p:pic>
        <p:nvPicPr>
          <p:cNvPr id="4" name="Slika 3" descr="Oil Pump Free Vector Silhouette by superawesomevectors on ...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707654"/>
            <a:ext cx="1114703" cy="788652"/>
          </a:xfrm>
          <a:prstGeom prst="rect">
            <a:avLst/>
          </a:prstGeom>
        </p:spPr>
      </p:pic>
      <p:pic>
        <p:nvPicPr>
          <p:cNvPr id="17" name="Slika 16" descr="Oil Pump Free Vector Silhouette by superawesomevectors on ...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3075806"/>
            <a:ext cx="1114703" cy="788652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6705" y="1367852"/>
            <a:ext cx="4862123" cy="3415908"/>
          </a:xfrm>
          <a:prstGeom prst="rect">
            <a:avLst/>
          </a:prstGeom>
        </p:spPr>
      </p:pic>
      <p:pic>
        <p:nvPicPr>
          <p:cNvPr id="19" name="Slika 18" descr="Oil Pump Free Vector Silhouette by superawesomevectors on ...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6146" y="2774648"/>
            <a:ext cx="1114703" cy="788652"/>
          </a:xfrm>
          <a:prstGeom prst="rect">
            <a:avLst/>
          </a:prstGeom>
        </p:spPr>
      </p:pic>
      <p:pic>
        <p:nvPicPr>
          <p:cNvPr id="20" name="Slika 19" descr="Oil Pump Free Vector Silhouette by superawesomevectors on ...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129157"/>
            <a:ext cx="1114703" cy="788652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1728"/>
          <a:stretch/>
        </p:blipFill>
        <p:spPr bwMode="auto">
          <a:xfrm>
            <a:off x="7354965" y="866162"/>
            <a:ext cx="1530304" cy="226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338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b="7536"/>
          <a:stretch/>
        </p:blipFill>
        <p:spPr bwMode="auto">
          <a:xfrm>
            <a:off x="4829552" y="1309087"/>
            <a:ext cx="4205744" cy="346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271504"/>
            <a:ext cx="4951341" cy="347858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57857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Rudarstvo i energetika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539936" cy="3579863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Nalazišta prirodnog plina:</a:t>
            </a:r>
          </a:p>
          <a:p>
            <a:pPr>
              <a:buFontTx/>
              <a:buChar char="-"/>
            </a:pPr>
            <a:r>
              <a:rPr lang="hr-HR" dirty="0"/>
              <a:t>p</a:t>
            </a:r>
            <a:r>
              <a:rPr lang="hr-HR" dirty="0" smtClean="0"/>
              <a:t>odmorje sjevernog dijela Jadranskog mora</a:t>
            </a:r>
          </a:p>
          <a:p>
            <a:pPr>
              <a:buFontTx/>
              <a:buChar char="-"/>
            </a:pPr>
            <a:r>
              <a:rPr lang="hr-HR" dirty="0" smtClean="0"/>
              <a:t>Podravina (</a:t>
            </a:r>
            <a:r>
              <a:rPr lang="hr-HR" dirty="0" err="1" smtClean="0"/>
              <a:t>Molve</a:t>
            </a:r>
            <a:r>
              <a:rPr lang="hr-HR" dirty="0" smtClean="0"/>
              <a:t>)</a:t>
            </a:r>
          </a:p>
          <a:p>
            <a:pPr>
              <a:buFontTx/>
              <a:buChar char="-"/>
            </a:pPr>
            <a:r>
              <a:rPr lang="hr-HR" dirty="0" smtClean="0"/>
              <a:t>Moslavina (okolica Ivanić-grada i Kutine)</a:t>
            </a:r>
          </a:p>
          <a:p>
            <a:pPr>
              <a:buFontTx/>
              <a:buChar char="-"/>
            </a:pPr>
            <a:r>
              <a:rPr lang="hr-HR" dirty="0" smtClean="0"/>
              <a:t>Istočna Slavonija (Našice)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44419" b="9157"/>
          <a:stretch/>
        </p:blipFill>
        <p:spPr bwMode="auto">
          <a:xfrm>
            <a:off x="4860032" y="1419622"/>
            <a:ext cx="4032448" cy="332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Slika 8" descr="Derrick Oil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1563637"/>
            <a:ext cx="432048" cy="864096"/>
          </a:xfrm>
          <a:prstGeom prst="rect">
            <a:avLst/>
          </a:prstGeom>
        </p:spPr>
      </p:pic>
      <p:pic>
        <p:nvPicPr>
          <p:cNvPr id="10" name="Slika 9" descr="Derrick Oil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2921520"/>
            <a:ext cx="432048" cy="864096"/>
          </a:xfrm>
          <a:prstGeom prst="rect">
            <a:avLst/>
          </a:prstGeom>
        </p:spPr>
      </p:pic>
      <p:pic>
        <p:nvPicPr>
          <p:cNvPr id="11" name="Slika 10" descr="Derrick Oil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2650118"/>
            <a:ext cx="432048" cy="86409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7" cstate="print"/>
          <a:srcRect b="1385"/>
          <a:stretch/>
        </p:blipFill>
        <p:spPr>
          <a:xfrm>
            <a:off x="4639546" y="1309087"/>
            <a:ext cx="4221502" cy="3383486"/>
          </a:xfrm>
          <a:prstGeom prst="rect">
            <a:avLst/>
          </a:prstGeom>
        </p:spPr>
      </p:pic>
      <p:pic>
        <p:nvPicPr>
          <p:cNvPr id="13" name="Slika 12" descr="Derrick Oil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4662" y="1856295"/>
            <a:ext cx="43204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1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Rudarstvo i energetika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185462" cy="3384377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Količina nafte koja se crpi u Hrvatskoj zadovoljava gotovo 1/4 potreba, a prirodnog plina oko polovice potreba, dok se ostatak uvozi</a:t>
            </a:r>
            <a:r>
              <a:rPr lang="hr-HR" dirty="0" smtClean="0"/>
              <a:t>.</a:t>
            </a:r>
          </a:p>
          <a:p>
            <a:r>
              <a:rPr lang="hr-HR" dirty="0"/>
              <a:t>Nafta se uvozi preko terminala u </a:t>
            </a:r>
            <a:r>
              <a:rPr lang="hr-HR" b="1" dirty="0"/>
              <a:t>Omišlju (otok Krk)</a:t>
            </a:r>
            <a:r>
              <a:rPr lang="hr-HR" dirty="0"/>
              <a:t>, a plin većim dijelom iz Rusije. 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l="839" t="6189" r="3024" b="1095"/>
          <a:stretch/>
        </p:blipFill>
        <p:spPr>
          <a:xfrm>
            <a:off x="5364088" y="1128167"/>
            <a:ext cx="3481705" cy="36004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729304" y="1707654"/>
            <a:ext cx="1080120" cy="14401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7729304" y="1513297"/>
            <a:ext cx="1080120" cy="14401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2052" y="1017870"/>
            <a:ext cx="3825775" cy="3740993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5940153" y="2139702"/>
            <a:ext cx="360040" cy="2880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2480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Rudarstvo i energetika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19623"/>
            <a:ext cx="8229600" cy="576063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Upotreba prirodnih sirovina – dio rudarstva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79402"/>
            <a:ext cx="2966960" cy="22517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3715" y="2479401"/>
            <a:ext cx="2968117" cy="225258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8587" y="2479401"/>
            <a:ext cx="3026016" cy="2251712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263614" y="2089355"/>
            <a:ext cx="2439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Kamenolom na </a:t>
            </a:r>
            <a:r>
              <a:rPr lang="hr-HR" sz="2000" dirty="0" smtClean="0">
                <a:hlinkClick r:id="rId6"/>
              </a:rPr>
              <a:t>Braču</a:t>
            </a:r>
            <a:endParaRPr lang="hr-HR" sz="2000" dirty="0"/>
          </a:p>
        </p:txBody>
      </p:sp>
      <p:sp>
        <p:nvSpPr>
          <p:cNvPr id="8" name="Pravokutnik 7"/>
          <p:cNvSpPr/>
          <p:nvPr/>
        </p:nvSpPr>
        <p:spPr>
          <a:xfrm>
            <a:off x="3347907" y="2089355"/>
            <a:ext cx="2439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 smtClean="0"/>
              <a:t>Solana u </a:t>
            </a:r>
            <a:r>
              <a:rPr lang="hr-HR" sz="2000" dirty="0" smtClean="0">
                <a:hlinkClick r:id="rId7"/>
              </a:rPr>
              <a:t>Stonu</a:t>
            </a:r>
            <a:endParaRPr lang="hr-HR" sz="2000" dirty="0"/>
          </a:p>
        </p:txBody>
      </p:sp>
      <p:sp>
        <p:nvSpPr>
          <p:cNvPr id="9" name="Pravokutnik 8"/>
          <p:cNvSpPr/>
          <p:nvPr/>
        </p:nvSpPr>
        <p:spPr>
          <a:xfrm>
            <a:off x="6168586" y="1806844"/>
            <a:ext cx="2898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 smtClean="0"/>
              <a:t>Vađenje šljunka na rijeci </a:t>
            </a:r>
            <a:r>
              <a:rPr lang="hr-HR" sz="2000" dirty="0" smtClean="0">
                <a:hlinkClick r:id="rId8"/>
              </a:rPr>
              <a:t>Dravi</a:t>
            </a:r>
            <a:r>
              <a:rPr lang="hr-HR" sz="2000" dirty="0" smtClean="0"/>
              <a:t> kod Koprivnice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xmlns="" val="337194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Termoelektrane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618856" cy="3030985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Ugljen iz uvoza – TE </a:t>
            </a:r>
            <a:r>
              <a:rPr lang="hr-HR" dirty="0" smtClean="0">
                <a:hlinkClick r:id="rId3"/>
              </a:rPr>
              <a:t>Plomin</a:t>
            </a:r>
            <a:endParaRPr lang="hr-HR" dirty="0" smtClean="0"/>
          </a:p>
          <a:p>
            <a:r>
              <a:rPr lang="hr-HR" dirty="0" smtClean="0"/>
              <a:t>Loživo ulje i plin – TE u </a:t>
            </a:r>
            <a:r>
              <a:rPr lang="hr-HR" dirty="0" smtClean="0">
                <a:hlinkClick r:id="rId4"/>
              </a:rPr>
              <a:t>Rijeci</a:t>
            </a:r>
            <a:r>
              <a:rPr lang="hr-HR" dirty="0" smtClean="0"/>
              <a:t> i </a:t>
            </a:r>
            <a:r>
              <a:rPr lang="hr-HR" dirty="0" err="1" smtClean="0">
                <a:hlinkClick r:id="rId5"/>
              </a:rPr>
              <a:t>Jertovcu</a:t>
            </a:r>
            <a:endParaRPr lang="hr-HR" dirty="0" smtClean="0"/>
          </a:p>
          <a:p>
            <a:r>
              <a:rPr lang="hr-HR" dirty="0" smtClean="0"/>
              <a:t>Termoelektrane-toplane – </a:t>
            </a:r>
            <a:r>
              <a:rPr lang="hr-HR" dirty="0" smtClean="0">
                <a:hlinkClick r:id="rId6"/>
              </a:rPr>
              <a:t>Zagreb</a:t>
            </a:r>
            <a:r>
              <a:rPr lang="hr-HR" dirty="0" smtClean="0"/>
              <a:t>, </a:t>
            </a:r>
            <a:r>
              <a:rPr lang="hr-HR" dirty="0" smtClean="0">
                <a:hlinkClick r:id="rId7"/>
              </a:rPr>
              <a:t>Osijek</a:t>
            </a:r>
            <a:r>
              <a:rPr lang="hr-HR" dirty="0" smtClean="0"/>
              <a:t>, </a:t>
            </a:r>
            <a:r>
              <a:rPr lang="hr-HR" dirty="0" smtClean="0">
                <a:hlinkClick r:id="rId8"/>
              </a:rPr>
              <a:t>Sisak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855864"/>
            <a:ext cx="3767033" cy="38255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60" r="5866" b="7758"/>
          <a:stretch/>
        </p:blipFill>
        <p:spPr bwMode="auto">
          <a:xfrm>
            <a:off x="4979352" y="750195"/>
            <a:ext cx="4248472" cy="403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385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Proizvodnja električne struje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762872" cy="3384377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>
                <a:hlinkClick r:id="rId3"/>
              </a:rPr>
              <a:t>Hidroelektrane</a:t>
            </a:r>
            <a:r>
              <a:rPr lang="hr-HR" dirty="0" smtClean="0"/>
              <a:t> – 50-60% - glavni izvor električne struje</a:t>
            </a:r>
          </a:p>
          <a:p>
            <a:r>
              <a:rPr lang="hr-HR" dirty="0" smtClean="0">
                <a:hlinkClick r:id="rId4"/>
              </a:rPr>
              <a:t>Termoelektrane</a:t>
            </a:r>
            <a:r>
              <a:rPr lang="hr-HR" dirty="0" smtClean="0"/>
              <a:t> – 30-40%</a:t>
            </a:r>
          </a:p>
          <a:p>
            <a:r>
              <a:rPr lang="hr-HR" dirty="0" err="1" smtClean="0">
                <a:hlinkClick r:id="rId5"/>
              </a:rPr>
              <a:t>Vjetroeletrane</a:t>
            </a:r>
            <a:r>
              <a:rPr lang="hr-HR" dirty="0" smtClean="0"/>
              <a:t> – 10%</a:t>
            </a:r>
          </a:p>
          <a:p>
            <a:r>
              <a:rPr lang="hr-HR" dirty="0" smtClean="0"/>
              <a:t>Uvoz električne struje – 1/3 ukupne potrošnje (polovica iz </a:t>
            </a:r>
            <a:r>
              <a:rPr lang="hr-HR" dirty="0" smtClean="0">
                <a:hlinkClick r:id="rId6"/>
              </a:rPr>
              <a:t>NE Krško</a:t>
            </a:r>
            <a:r>
              <a:rPr lang="hr-HR" dirty="0" smtClean="0"/>
              <a:t>)</a:t>
            </a:r>
          </a:p>
          <a:p>
            <a:endParaRPr lang="hr-HR" dirty="0"/>
          </a:p>
        </p:txBody>
      </p:sp>
      <p:pic>
        <p:nvPicPr>
          <p:cNvPr id="4" name="Picture 2" descr="C:\Users\Svjetlana\Documents\školska knjiga\ppt predlosci i slike\slike2\originali\095_000015779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1394383"/>
            <a:ext cx="2883804" cy="3559341"/>
          </a:xfrm>
          <a:prstGeom prst="rect">
            <a:avLst/>
          </a:prstGeom>
          <a:noFill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1714977"/>
            <a:ext cx="3868116" cy="29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611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626</Words>
  <Application>Microsoft Office PowerPoint</Application>
  <PresentationFormat>On-screen Show (16:9)</PresentationFormat>
  <Paragraphs>161</Paragraphs>
  <Slides>18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Sekundarne djelatnosti u Hrvatskoj</vt:lpstr>
      <vt:lpstr>Izvori energije</vt:lpstr>
      <vt:lpstr>Slide 3</vt:lpstr>
      <vt:lpstr>Rudarstvo i energetika</vt:lpstr>
      <vt:lpstr>Rudarstvo i energetika</vt:lpstr>
      <vt:lpstr>Rudarstvo i energetika</vt:lpstr>
      <vt:lpstr>Rudarstvo i energetika</vt:lpstr>
      <vt:lpstr>Termoelektrane</vt:lpstr>
      <vt:lpstr>Proizvodnja električne struje</vt:lpstr>
      <vt:lpstr>Vjetroelektrane</vt:lpstr>
      <vt:lpstr>Industrija i proizvodno obrtništvo</vt:lpstr>
      <vt:lpstr>Slide 12</vt:lpstr>
      <vt:lpstr>Industrijske regije</vt:lpstr>
      <vt:lpstr>Ponavljanje</vt:lpstr>
      <vt:lpstr>Ponavljanje</vt:lpstr>
      <vt:lpstr>Ponavljanje</vt:lpstr>
      <vt:lpstr>Povežite industrijske regije s industrijskim središtima.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68</cp:revision>
  <dcterms:created xsi:type="dcterms:W3CDTF">2019-03-27T12:00:31Z</dcterms:created>
  <dcterms:modified xsi:type="dcterms:W3CDTF">2021-03-01T12:43:42Z</dcterms:modified>
</cp:coreProperties>
</file>